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33" r:id="rId2"/>
    <p:sldId id="262" r:id="rId3"/>
    <p:sldId id="323" r:id="rId4"/>
    <p:sldId id="325" r:id="rId5"/>
    <p:sldId id="294" r:id="rId6"/>
    <p:sldId id="351" r:id="rId7"/>
    <p:sldId id="330" r:id="rId8"/>
    <p:sldId id="357" r:id="rId9"/>
    <p:sldId id="303" r:id="rId10"/>
    <p:sldId id="344" r:id="rId11"/>
    <p:sldId id="301" r:id="rId12"/>
    <p:sldId id="345" r:id="rId13"/>
    <p:sldId id="297" r:id="rId14"/>
    <p:sldId id="349" r:id="rId15"/>
    <p:sldId id="361" r:id="rId16"/>
    <p:sldId id="346" r:id="rId17"/>
    <p:sldId id="360" r:id="rId18"/>
    <p:sldId id="33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3366FF"/>
    <a:srgbClr val="FF0066"/>
    <a:srgbClr val="0066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1" autoAdjust="0"/>
    <p:restoredTop sz="94722" autoAdjust="0"/>
  </p:normalViewPr>
  <p:slideViewPr>
    <p:cSldViewPr>
      <p:cViewPr>
        <p:scale>
          <a:sx n="110" d="100"/>
          <a:sy n="110" d="100"/>
        </p:scale>
        <p:origin x="-1416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388DF6-7DF8-439C-BE33-3864F1D27CF8}" type="doc">
      <dgm:prSet loTypeId="urn:microsoft.com/office/officeart/2005/8/layout/hProcess9" loCatId="process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E05C6D5B-5EE1-4F1E-AC63-D40BD1FAD480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GB" sz="9200" dirty="0" smtClean="0">
              <a:solidFill>
                <a:srgbClr val="C00000"/>
              </a:solidFill>
              <a:latin typeface="Chiller" panose="04020404031007020602" pitchFamily="82" charset="0"/>
            </a:rPr>
            <a:t>43</a:t>
          </a:r>
          <a:endParaRPr lang="en-GB" sz="9200" dirty="0">
            <a:solidFill>
              <a:srgbClr val="C00000"/>
            </a:solidFill>
            <a:latin typeface="Chiller" panose="04020404031007020602" pitchFamily="82" charset="0"/>
          </a:endParaRPr>
        </a:p>
      </dgm:t>
    </dgm:pt>
    <dgm:pt modelId="{CF382162-C89D-4593-95FB-39EE3DD316E3}" type="parTrans" cxnId="{D2ECB946-9091-40E0-9A1B-E2C5EAEAF15C}">
      <dgm:prSet/>
      <dgm:spPr/>
      <dgm:t>
        <a:bodyPr/>
        <a:lstStyle/>
        <a:p>
          <a:endParaRPr lang="en-GB">
            <a:solidFill>
              <a:srgbClr val="C00000"/>
            </a:solidFill>
          </a:endParaRPr>
        </a:p>
      </dgm:t>
    </dgm:pt>
    <dgm:pt modelId="{B9CF3102-B823-4977-98FE-290C4E5A5BA0}" type="sibTrans" cxnId="{D2ECB946-9091-40E0-9A1B-E2C5EAEAF15C}">
      <dgm:prSet/>
      <dgm:spPr/>
      <dgm:t>
        <a:bodyPr/>
        <a:lstStyle/>
        <a:p>
          <a:endParaRPr lang="en-GB">
            <a:solidFill>
              <a:srgbClr val="C00000"/>
            </a:solidFill>
          </a:endParaRPr>
        </a:p>
      </dgm:t>
    </dgm:pt>
    <dgm:pt modelId="{266C08B7-814C-4E5A-B6C3-6B56C69BD301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GB" sz="9200" dirty="0" smtClean="0">
              <a:solidFill>
                <a:srgbClr val="C00000"/>
              </a:solidFill>
              <a:latin typeface="Chiller" panose="04020404031007020602" pitchFamily="82" charset="0"/>
            </a:rPr>
            <a:t>72</a:t>
          </a:r>
          <a:endParaRPr lang="en-GB" sz="9200" dirty="0">
            <a:solidFill>
              <a:srgbClr val="C00000"/>
            </a:solidFill>
            <a:latin typeface="Chiller" panose="04020404031007020602" pitchFamily="82" charset="0"/>
          </a:endParaRPr>
        </a:p>
      </dgm:t>
    </dgm:pt>
    <dgm:pt modelId="{43F63C32-5EDA-4A2B-9602-9A9B418DB469}" type="parTrans" cxnId="{470AEE2D-1175-4160-8D6D-944A4DBE0244}">
      <dgm:prSet/>
      <dgm:spPr/>
      <dgm:t>
        <a:bodyPr/>
        <a:lstStyle/>
        <a:p>
          <a:endParaRPr lang="en-GB">
            <a:solidFill>
              <a:srgbClr val="C00000"/>
            </a:solidFill>
          </a:endParaRPr>
        </a:p>
      </dgm:t>
    </dgm:pt>
    <dgm:pt modelId="{7436BA1B-3363-4ECA-AF09-368998EF4D5A}" type="sibTrans" cxnId="{470AEE2D-1175-4160-8D6D-944A4DBE0244}">
      <dgm:prSet/>
      <dgm:spPr/>
      <dgm:t>
        <a:bodyPr/>
        <a:lstStyle/>
        <a:p>
          <a:endParaRPr lang="en-GB">
            <a:solidFill>
              <a:srgbClr val="C00000"/>
            </a:solidFill>
          </a:endParaRPr>
        </a:p>
      </dgm:t>
    </dgm:pt>
    <dgm:pt modelId="{7A2E8802-0F8D-4FAD-9DD4-0D187B1CB14A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GB" sz="9200" dirty="0" smtClean="0">
              <a:solidFill>
                <a:srgbClr val="C00000"/>
              </a:solidFill>
              <a:latin typeface="Chiller" panose="04020404031007020602" pitchFamily="82" charset="0"/>
            </a:rPr>
            <a:t>65</a:t>
          </a:r>
          <a:endParaRPr lang="en-GB" sz="9200" dirty="0">
            <a:solidFill>
              <a:srgbClr val="C00000"/>
            </a:solidFill>
            <a:latin typeface="Chiller" panose="04020404031007020602" pitchFamily="82" charset="0"/>
          </a:endParaRPr>
        </a:p>
      </dgm:t>
    </dgm:pt>
    <dgm:pt modelId="{DCD3C8E4-6F51-476A-8083-BCCC909C5ECE}" type="parTrans" cxnId="{FC18065F-54BC-4BD1-80F0-74C06E469C38}">
      <dgm:prSet/>
      <dgm:spPr/>
      <dgm:t>
        <a:bodyPr/>
        <a:lstStyle/>
        <a:p>
          <a:endParaRPr lang="en-GB">
            <a:solidFill>
              <a:srgbClr val="C00000"/>
            </a:solidFill>
          </a:endParaRPr>
        </a:p>
      </dgm:t>
    </dgm:pt>
    <dgm:pt modelId="{A67A58CF-EEB7-46FD-820A-616B5E0755F8}" type="sibTrans" cxnId="{FC18065F-54BC-4BD1-80F0-74C06E469C38}">
      <dgm:prSet/>
      <dgm:spPr/>
      <dgm:t>
        <a:bodyPr/>
        <a:lstStyle/>
        <a:p>
          <a:endParaRPr lang="en-GB">
            <a:solidFill>
              <a:srgbClr val="C00000"/>
            </a:solidFill>
          </a:endParaRPr>
        </a:p>
      </dgm:t>
    </dgm:pt>
    <dgm:pt modelId="{CF45F0B9-B298-4116-AA2A-67F4C82A6895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GB" sz="9200" dirty="0" smtClean="0">
              <a:solidFill>
                <a:srgbClr val="C00000"/>
              </a:solidFill>
              <a:latin typeface="Chiller" panose="04020404031007020602" pitchFamily="82" charset="0"/>
            </a:rPr>
            <a:t>7</a:t>
          </a:r>
          <a:endParaRPr lang="en-GB" sz="9200" dirty="0">
            <a:solidFill>
              <a:srgbClr val="C00000"/>
            </a:solidFill>
            <a:latin typeface="Chiller" panose="04020404031007020602" pitchFamily="82" charset="0"/>
          </a:endParaRPr>
        </a:p>
      </dgm:t>
    </dgm:pt>
    <dgm:pt modelId="{F96A26F4-7D8D-4EBF-BC90-F32A87B71C6D}" type="parTrans" cxnId="{55891D92-B9EB-4C65-8FF1-5C08DA0AB334}">
      <dgm:prSet/>
      <dgm:spPr/>
      <dgm:t>
        <a:bodyPr/>
        <a:lstStyle/>
        <a:p>
          <a:endParaRPr lang="en-GB">
            <a:solidFill>
              <a:srgbClr val="C00000"/>
            </a:solidFill>
          </a:endParaRPr>
        </a:p>
      </dgm:t>
    </dgm:pt>
    <dgm:pt modelId="{6FA03E01-EB14-4E51-8C62-67B7A54F09D7}" type="sibTrans" cxnId="{55891D92-B9EB-4C65-8FF1-5C08DA0AB334}">
      <dgm:prSet/>
      <dgm:spPr/>
      <dgm:t>
        <a:bodyPr/>
        <a:lstStyle/>
        <a:p>
          <a:endParaRPr lang="en-GB">
            <a:solidFill>
              <a:srgbClr val="C00000"/>
            </a:solidFill>
          </a:endParaRPr>
        </a:p>
      </dgm:t>
    </dgm:pt>
    <dgm:pt modelId="{D4D59CAB-2B0D-4D8F-BE24-C2758DBE4C5F}" type="pres">
      <dgm:prSet presAssocID="{85388DF6-7DF8-439C-BE33-3864F1D27CF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22D85B1-D40A-402F-B4A7-B7DEEEC96E06}" type="pres">
      <dgm:prSet presAssocID="{85388DF6-7DF8-439C-BE33-3864F1D27CF8}" presName="arrow" presStyleLbl="bgShp" presStyleIdx="0" presStyleCnt="1" custScaleX="106226" custScaleY="96030" custLinFactNeighborX="1262" custLinFactNeighborY="2174"/>
      <dgm:spPr>
        <a:blipFill rotWithShape="0"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  <a:ln>
          <a:solidFill>
            <a:schemeClr val="accent3">
              <a:lumMod val="75000"/>
            </a:schemeClr>
          </a:solidFill>
        </a:ln>
        <a:effectLst/>
        <a:scene3d>
          <a:camera prst="orthographicFront"/>
          <a:lightRig rig="flat" dir="t"/>
        </a:scene3d>
      </dgm:spPr>
      <dgm:t>
        <a:bodyPr/>
        <a:lstStyle/>
        <a:p>
          <a:endParaRPr lang="en-GB"/>
        </a:p>
      </dgm:t>
    </dgm:pt>
    <dgm:pt modelId="{4333A32A-86C7-4681-BF1D-2D1105DC2916}" type="pres">
      <dgm:prSet presAssocID="{85388DF6-7DF8-439C-BE33-3864F1D27CF8}" presName="linearProcess" presStyleCnt="0"/>
      <dgm:spPr/>
      <dgm:t>
        <a:bodyPr/>
        <a:lstStyle/>
        <a:p>
          <a:endParaRPr lang="en-GB"/>
        </a:p>
      </dgm:t>
    </dgm:pt>
    <dgm:pt modelId="{3604198F-7472-4711-93AF-ABCB5F62FAD5}" type="pres">
      <dgm:prSet presAssocID="{E05C6D5B-5EE1-4F1E-AC63-D40BD1FAD480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F3732D-1FB4-45DE-8BED-E3735EDA2388}" type="pres">
      <dgm:prSet presAssocID="{B9CF3102-B823-4977-98FE-290C4E5A5BA0}" presName="sibTrans" presStyleCnt="0"/>
      <dgm:spPr/>
      <dgm:t>
        <a:bodyPr/>
        <a:lstStyle/>
        <a:p>
          <a:endParaRPr lang="en-GB"/>
        </a:p>
      </dgm:t>
    </dgm:pt>
    <dgm:pt modelId="{2267E85F-F015-478A-B291-CA04263012B9}" type="pres">
      <dgm:prSet presAssocID="{266C08B7-814C-4E5A-B6C3-6B56C69BD301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A3B0C6-D01E-4513-9D1A-551E928CEDFA}" type="pres">
      <dgm:prSet presAssocID="{7436BA1B-3363-4ECA-AF09-368998EF4D5A}" presName="sibTrans" presStyleCnt="0"/>
      <dgm:spPr/>
      <dgm:t>
        <a:bodyPr/>
        <a:lstStyle/>
        <a:p>
          <a:endParaRPr lang="en-GB"/>
        </a:p>
      </dgm:t>
    </dgm:pt>
    <dgm:pt modelId="{C270A79C-6D25-4C7B-A478-05871A122EFD}" type="pres">
      <dgm:prSet presAssocID="{CF45F0B9-B298-4116-AA2A-67F4C82A6895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D228F6-9A50-4B55-912A-01DFA2CFBF93}" type="pres">
      <dgm:prSet presAssocID="{6FA03E01-EB14-4E51-8C62-67B7A54F09D7}" presName="sibTrans" presStyleCnt="0"/>
      <dgm:spPr/>
      <dgm:t>
        <a:bodyPr/>
        <a:lstStyle/>
        <a:p>
          <a:endParaRPr lang="en-GB"/>
        </a:p>
      </dgm:t>
    </dgm:pt>
    <dgm:pt modelId="{8D36B552-6763-481C-9E18-B5A42FDFDFD7}" type="pres">
      <dgm:prSet presAssocID="{7A2E8802-0F8D-4FAD-9DD4-0D187B1CB14A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0C8FB81-2D8B-49F3-AE3F-94B1BA063683}" type="presOf" srcId="{266C08B7-814C-4E5A-B6C3-6B56C69BD301}" destId="{2267E85F-F015-478A-B291-CA04263012B9}" srcOrd="0" destOrd="0" presId="urn:microsoft.com/office/officeart/2005/8/layout/hProcess9"/>
    <dgm:cxn modelId="{470AEE2D-1175-4160-8D6D-944A4DBE0244}" srcId="{85388DF6-7DF8-439C-BE33-3864F1D27CF8}" destId="{266C08B7-814C-4E5A-B6C3-6B56C69BD301}" srcOrd="1" destOrd="0" parTransId="{43F63C32-5EDA-4A2B-9602-9A9B418DB469}" sibTransId="{7436BA1B-3363-4ECA-AF09-368998EF4D5A}"/>
    <dgm:cxn modelId="{7308CBEA-E07A-49EF-8C60-B76102A384FE}" type="presOf" srcId="{7A2E8802-0F8D-4FAD-9DD4-0D187B1CB14A}" destId="{8D36B552-6763-481C-9E18-B5A42FDFDFD7}" srcOrd="0" destOrd="0" presId="urn:microsoft.com/office/officeart/2005/8/layout/hProcess9"/>
    <dgm:cxn modelId="{F4753BA1-1135-4D0B-A2F8-D8A34C4A2B55}" type="presOf" srcId="{CF45F0B9-B298-4116-AA2A-67F4C82A6895}" destId="{C270A79C-6D25-4C7B-A478-05871A122EFD}" srcOrd="0" destOrd="0" presId="urn:microsoft.com/office/officeart/2005/8/layout/hProcess9"/>
    <dgm:cxn modelId="{AC777510-AB0F-4943-A834-B707869A3A88}" type="presOf" srcId="{85388DF6-7DF8-439C-BE33-3864F1D27CF8}" destId="{D4D59CAB-2B0D-4D8F-BE24-C2758DBE4C5F}" srcOrd="0" destOrd="0" presId="urn:microsoft.com/office/officeart/2005/8/layout/hProcess9"/>
    <dgm:cxn modelId="{FC18065F-54BC-4BD1-80F0-74C06E469C38}" srcId="{85388DF6-7DF8-439C-BE33-3864F1D27CF8}" destId="{7A2E8802-0F8D-4FAD-9DD4-0D187B1CB14A}" srcOrd="3" destOrd="0" parTransId="{DCD3C8E4-6F51-476A-8083-BCCC909C5ECE}" sibTransId="{A67A58CF-EEB7-46FD-820A-616B5E0755F8}"/>
    <dgm:cxn modelId="{439D920B-C221-465D-966C-96F97E82F58B}" type="presOf" srcId="{E05C6D5B-5EE1-4F1E-AC63-D40BD1FAD480}" destId="{3604198F-7472-4711-93AF-ABCB5F62FAD5}" srcOrd="0" destOrd="0" presId="urn:microsoft.com/office/officeart/2005/8/layout/hProcess9"/>
    <dgm:cxn modelId="{55891D92-B9EB-4C65-8FF1-5C08DA0AB334}" srcId="{85388DF6-7DF8-439C-BE33-3864F1D27CF8}" destId="{CF45F0B9-B298-4116-AA2A-67F4C82A6895}" srcOrd="2" destOrd="0" parTransId="{F96A26F4-7D8D-4EBF-BC90-F32A87B71C6D}" sibTransId="{6FA03E01-EB14-4E51-8C62-67B7A54F09D7}"/>
    <dgm:cxn modelId="{D2ECB946-9091-40E0-9A1B-E2C5EAEAF15C}" srcId="{85388DF6-7DF8-439C-BE33-3864F1D27CF8}" destId="{E05C6D5B-5EE1-4F1E-AC63-D40BD1FAD480}" srcOrd="0" destOrd="0" parTransId="{CF382162-C89D-4593-95FB-39EE3DD316E3}" sibTransId="{B9CF3102-B823-4977-98FE-290C4E5A5BA0}"/>
    <dgm:cxn modelId="{3960E935-4DF4-4BF3-8D87-690C30DFF786}" type="presParOf" srcId="{D4D59CAB-2B0D-4D8F-BE24-C2758DBE4C5F}" destId="{122D85B1-D40A-402F-B4A7-B7DEEEC96E06}" srcOrd="0" destOrd="0" presId="urn:microsoft.com/office/officeart/2005/8/layout/hProcess9"/>
    <dgm:cxn modelId="{C7FB1354-F6CC-4552-BAE0-CFB76F0931F8}" type="presParOf" srcId="{D4D59CAB-2B0D-4D8F-BE24-C2758DBE4C5F}" destId="{4333A32A-86C7-4681-BF1D-2D1105DC2916}" srcOrd="1" destOrd="0" presId="urn:microsoft.com/office/officeart/2005/8/layout/hProcess9"/>
    <dgm:cxn modelId="{A6579319-3D42-43A7-B84F-91F44C02CD48}" type="presParOf" srcId="{4333A32A-86C7-4681-BF1D-2D1105DC2916}" destId="{3604198F-7472-4711-93AF-ABCB5F62FAD5}" srcOrd="0" destOrd="0" presId="urn:microsoft.com/office/officeart/2005/8/layout/hProcess9"/>
    <dgm:cxn modelId="{7D9FCE6F-F2F6-4CD1-A47E-C96950029D18}" type="presParOf" srcId="{4333A32A-86C7-4681-BF1D-2D1105DC2916}" destId="{E3F3732D-1FB4-45DE-8BED-E3735EDA2388}" srcOrd="1" destOrd="0" presId="urn:microsoft.com/office/officeart/2005/8/layout/hProcess9"/>
    <dgm:cxn modelId="{400215C2-7797-4A8A-B95D-369F118BDC0B}" type="presParOf" srcId="{4333A32A-86C7-4681-BF1D-2D1105DC2916}" destId="{2267E85F-F015-478A-B291-CA04263012B9}" srcOrd="2" destOrd="0" presId="urn:microsoft.com/office/officeart/2005/8/layout/hProcess9"/>
    <dgm:cxn modelId="{B74EC71E-E6FD-473D-83A6-CF95BB1401B2}" type="presParOf" srcId="{4333A32A-86C7-4681-BF1D-2D1105DC2916}" destId="{05A3B0C6-D01E-4513-9D1A-551E928CEDFA}" srcOrd="3" destOrd="0" presId="urn:microsoft.com/office/officeart/2005/8/layout/hProcess9"/>
    <dgm:cxn modelId="{10030B8B-2C17-49A4-84F3-D858B562BDEA}" type="presParOf" srcId="{4333A32A-86C7-4681-BF1D-2D1105DC2916}" destId="{C270A79C-6D25-4C7B-A478-05871A122EFD}" srcOrd="4" destOrd="0" presId="urn:microsoft.com/office/officeart/2005/8/layout/hProcess9"/>
    <dgm:cxn modelId="{0F929AB1-D76E-4AFB-946E-450D97816E5C}" type="presParOf" srcId="{4333A32A-86C7-4681-BF1D-2D1105DC2916}" destId="{29D228F6-9A50-4B55-912A-01DFA2CFBF93}" srcOrd="5" destOrd="0" presId="urn:microsoft.com/office/officeart/2005/8/layout/hProcess9"/>
    <dgm:cxn modelId="{6759844B-ED36-4697-95DF-906B6FE8ECC3}" type="presParOf" srcId="{4333A32A-86C7-4681-BF1D-2D1105DC2916}" destId="{8D36B552-6763-481C-9E18-B5A42FDFDFD7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C0AB-4C55-44FD-AB67-398AA2D3B405}" type="doc">
      <dgm:prSet loTypeId="urn:microsoft.com/office/officeart/2005/8/layout/venn3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D53F79D1-A936-42F2-AF3C-99D965EB488D}">
      <dgm:prSet custT="1"/>
      <dgm:spPr/>
      <dgm:t>
        <a:bodyPr/>
        <a:lstStyle/>
        <a:p>
          <a:pPr rtl="0"/>
          <a:r>
            <a:rPr lang="en-GB" sz="1200" b="1" dirty="0" smtClean="0"/>
            <a:t>My experience leads me to conclude that the most effective method to engage and motivate offenders, is through a focus on their children and families</a:t>
          </a:r>
          <a:endParaRPr lang="en-GB" sz="1200" b="1" dirty="0"/>
        </a:p>
      </dgm:t>
    </dgm:pt>
    <dgm:pt modelId="{260D5EBA-702F-4EB0-8C98-19C07679BAE6}" type="parTrans" cxnId="{31BDA833-65C3-4E63-A352-2DF8C02918AF}">
      <dgm:prSet/>
      <dgm:spPr/>
      <dgm:t>
        <a:bodyPr/>
        <a:lstStyle/>
        <a:p>
          <a:endParaRPr lang="en-GB"/>
        </a:p>
      </dgm:t>
    </dgm:pt>
    <dgm:pt modelId="{B7C87F4D-9C28-4D30-9F7D-677CAB09AE79}" type="sibTrans" cxnId="{31BDA833-65C3-4E63-A352-2DF8C02918AF}">
      <dgm:prSet/>
      <dgm:spPr/>
      <dgm:t>
        <a:bodyPr/>
        <a:lstStyle/>
        <a:p>
          <a:endParaRPr lang="en-GB"/>
        </a:p>
      </dgm:t>
    </dgm:pt>
    <dgm:pt modelId="{377CBE9F-6F11-49B3-BD0E-62C000B5F2B1}">
      <dgm:prSet custT="1"/>
      <dgm:spPr/>
      <dgm:t>
        <a:bodyPr/>
        <a:lstStyle/>
        <a:p>
          <a:pPr rtl="0"/>
          <a:r>
            <a:rPr lang="en-GB" sz="1600" b="1" dirty="0" smtClean="0"/>
            <a:t>This creates a  dynamic motivation…</a:t>
          </a:r>
          <a:r>
            <a:rPr lang="en-GB" sz="1600" b="1" dirty="0" smtClean="0">
              <a:solidFill>
                <a:srgbClr val="FF0000"/>
              </a:solidFill>
            </a:rPr>
            <a:t> The Sacred Flame</a:t>
          </a:r>
          <a:endParaRPr lang="en-GB" sz="1600" b="1" dirty="0">
            <a:solidFill>
              <a:srgbClr val="FF0000"/>
            </a:solidFill>
          </a:endParaRPr>
        </a:p>
      </dgm:t>
    </dgm:pt>
    <dgm:pt modelId="{41B7A5CA-0A6A-48A6-8A43-E92D2DB0DF76}" type="parTrans" cxnId="{FBE8A221-BAFB-4F8A-B25D-729E488855F3}">
      <dgm:prSet/>
      <dgm:spPr/>
      <dgm:t>
        <a:bodyPr/>
        <a:lstStyle/>
        <a:p>
          <a:endParaRPr lang="en-GB"/>
        </a:p>
      </dgm:t>
    </dgm:pt>
    <dgm:pt modelId="{50DCC0D3-4FB9-4717-8B18-7596F289036A}" type="sibTrans" cxnId="{FBE8A221-BAFB-4F8A-B25D-729E488855F3}">
      <dgm:prSet/>
      <dgm:spPr/>
      <dgm:t>
        <a:bodyPr/>
        <a:lstStyle/>
        <a:p>
          <a:endParaRPr lang="en-GB"/>
        </a:p>
      </dgm:t>
    </dgm:pt>
    <dgm:pt modelId="{A09C690B-1F2B-4789-BEFC-C0F963D01367}">
      <dgm:prSet custT="1"/>
      <dgm:spPr/>
      <dgm:t>
        <a:bodyPr/>
        <a:lstStyle/>
        <a:p>
          <a:pPr rtl="0"/>
          <a:r>
            <a:rPr lang="en-GB" sz="1400" b="1" dirty="0" smtClean="0">
              <a:solidFill>
                <a:srgbClr val="FF0000"/>
              </a:solidFill>
            </a:rPr>
            <a:t>The Sacred Flame </a:t>
          </a:r>
          <a:r>
            <a:rPr lang="en-GB" sz="1400" b="1" dirty="0" smtClean="0"/>
            <a:t>is an eternal motivation of personal improvement for family &amp; self</a:t>
          </a:r>
          <a:endParaRPr lang="en-GB" sz="1400" b="1" dirty="0"/>
        </a:p>
      </dgm:t>
    </dgm:pt>
    <dgm:pt modelId="{7864DCE6-6292-4B89-AF79-78BCD4AD924D}" type="parTrans" cxnId="{FA6F4826-D94A-45FD-94D5-7307F340875C}">
      <dgm:prSet/>
      <dgm:spPr/>
      <dgm:t>
        <a:bodyPr/>
        <a:lstStyle/>
        <a:p>
          <a:endParaRPr lang="en-GB"/>
        </a:p>
      </dgm:t>
    </dgm:pt>
    <dgm:pt modelId="{109E17A6-A6B6-46A3-A335-A082EF32B424}" type="sibTrans" cxnId="{FA6F4826-D94A-45FD-94D5-7307F340875C}">
      <dgm:prSet/>
      <dgm:spPr/>
      <dgm:t>
        <a:bodyPr/>
        <a:lstStyle/>
        <a:p>
          <a:endParaRPr lang="en-GB"/>
        </a:p>
      </dgm:t>
    </dgm:pt>
    <dgm:pt modelId="{C5FA4F48-CC8A-4E7F-A99C-4126378EE769}">
      <dgm:prSet custT="1"/>
      <dgm:spPr/>
      <dgm:t>
        <a:bodyPr/>
        <a:lstStyle/>
        <a:p>
          <a:pPr rtl="0"/>
          <a:r>
            <a:rPr lang="en-GB" sz="1200" b="1" dirty="0" smtClean="0"/>
            <a:t>The IW model takes </a:t>
          </a:r>
          <a:r>
            <a:rPr lang="en-GB" sz="1200" b="1" dirty="0" smtClean="0">
              <a:solidFill>
                <a:srgbClr val="FF0000"/>
              </a:solidFill>
            </a:rPr>
            <a:t>The Sacred Flame </a:t>
          </a:r>
          <a:r>
            <a:rPr lang="en-GB" sz="1200" b="1" dirty="0" smtClean="0"/>
            <a:t>and amplified it in as many ways as possible, to impact on as many offenders and their families as possible</a:t>
          </a:r>
          <a:endParaRPr lang="en-GB" sz="1200" b="1" dirty="0"/>
        </a:p>
      </dgm:t>
    </dgm:pt>
    <dgm:pt modelId="{8BCBFCBB-2F2B-4A47-9E14-614FAE091324}" type="parTrans" cxnId="{DBE1DAA6-9F08-4551-99C5-E73EDFA4A5A1}">
      <dgm:prSet/>
      <dgm:spPr/>
      <dgm:t>
        <a:bodyPr/>
        <a:lstStyle/>
        <a:p>
          <a:endParaRPr lang="en-GB"/>
        </a:p>
      </dgm:t>
    </dgm:pt>
    <dgm:pt modelId="{43EECC20-829C-404B-A228-4850DAC47E4F}" type="sibTrans" cxnId="{DBE1DAA6-9F08-4551-99C5-E73EDFA4A5A1}">
      <dgm:prSet/>
      <dgm:spPr/>
      <dgm:t>
        <a:bodyPr/>
        <a:lstStyle/>
        <a:p>
          <a:endParaRPr lang="en-GB"/>
        </a:p>
      </dgm:t>
    </dgm:pt>
    <dgm:pt modelId="{060B0A5D-20C2-41C7-AA3E-1967F922DEF6}" type="pres">
      <dgm:prSet presAssocID="{B902C0AB-4C55-44FD-AB67-398AA2D3B40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DA78962-1C93-45A0-9F48-29C1B21B4293}" type="pres">
      <dgm:prSet presAssocID="{D53F79D1-A936-42F2-AF3C-99D965EB488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D9F101E-087F-4601-B1F2-0C8A6C94322D}" type="pres">
      <dgm:prSet presAssocID="{B7C87F4D-9C28-4D30-9F7D-677CAB09AE79}" presName="space" presStyleCnt="0"/>
      <dgm:spPr/>
    </dgm:pt>
    <dgm:pt modelId="{13320F55-3B0D-498C-8503-E483B61D9644}" type="pres">
      <dgm:prSet presAssocID="{377CBE9F-6F11-49B3-BD0E-62C000B5F2B1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9E1D847-5598-439F-AC59-FDE528EDC9E4}" type="pres">
      <dgm:prSet presAssocID="{50DCC0D3-4FB9-4717-8B18-7596F289036A}" presName="space" presStyleCnt="0"/>
      <dgm:spPr/>
    </dgm:pt>
    <dgm:pt modelId="{EA819D6C-3C93-4F68-99F9-3FCAE96562E3}" type="pres">
      <dgm:prSet presAssocID="{A09C690B-1F2B-4789-BEFC-C0F963D01367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49529DF-430D-41DB-8AC2-1B67EB72D158}" type="pres">
      <dgm:prSet presAssocID="{109E17A6-A6B6-46A3-A335-A082EF32B424}" presName="space" presStyleCnt="0"/>
      <dgm:spPr/>
    </dgm:pt>
    <dgm:pt modelId="{C26FEAC2-7488-4DB1-B976-6DA87BC605CC}" type="pres">
      <dgm:prSet presAssocID="{C5FA4F48-CC8A-4E7F-A99C-4126378EE769}" presName="Name5" presStyleLbl="vennNode1" presStyleIdx="3" presStyleCnt="4" custLinFactNeighborX="-6964" custLinFactNeighborY="63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A6F4826-D94A-45FD-94D5-7307F340875C}" srcId="{B902C0AB-4C55-44FD-AB67-398AA2D3B405}" destId="{A09C690B-1F2B-4789-BEFC-C0F963D01367}" srcOrd="2" destOrd="0" parTransId="{7864DCE6-6292-4B89-AF79-78BCD4AD924D}" sibTransId="{109E17A6-A6B6-46A3-A335-A082EF32B424}"/>
    <dgm:cxn modelId="{FD428AF7-D60E-4E71-AAD5-ECD07FD71F94}" type="presOf" srcId="{377CBE9F-6F11-49B3-BD0E-62C000B5F2B1}" destId="{13320F55-3B0D-498C-8503-E483B61D9644}" srcOrd="0" destOrd="0" presId="urn:microsoft.com/office/officeart/2005/8/layout/venn3"/>
    <dgm:cxn modelId="{DBE1DAA6-9F08-4551-99C5-E73EDFA4A5A1}" srcId="{B902C0AB-4C55-44FD-AB67-398AA2D3B405}" destId="{C5FA4F48-CC8A-4E7F-A99C-4126378EE769}" srcOrd="3" destOrd="0" parTransId="{8BCBFCBB-2F2B-4A47-9E14-614FAE091324}" sibTransId="{43EECC20-829C-404B-A228-4850DAC47E4F}"/>
    <dgm:cxn modelId="{FBE8A221-BAFB-4F8A-B25D-729E488855F3}" srcId="{B902C0AB-4C55-44FD-AB67-398AA2D3B405}" destId="{377CBE9F-6F11-49B3-BD0E-62C000B5F2B1}" srcOrd="1" destOrd="0" parTransId="{41B7A5CA-0A6A-48A6-8A43-E92D2DB0DF76}" sibTransId="{50DCC0D3-4FB9-4717-8B18-7596F289036A}"/>
    <dgm:cxn modelId="{EA83B9CE-DF44-452B-B708-C809C2E322AF}" type="presOf" srcId="{C5FA4F48-CC8A-4E7F-A99C-4126378EE769}" destId="{C26FEAC2-7488-4DB1-B976-6DA87BC605CC}" srcOrd="0" destOrd="0" presId="urn:microsoft.com/office/officeart/2005/8/layout/venn3"/>
    <dgm:cxn modelId="{31BDA833-65C3-4E63-A352-2DF8C02918AF}" srcId="{B902C0AB-4C55-44FD-AB67-398AA2D3B405}" destId="{D53F79D1-A936-42F2-AF3C-99D965EB488D}" srcOrd="0" destOrd="0" parTransId="{260D5EBA-702F-4EB0-8C98-19C07679BAE6}" sibTransId="{B7C87F4D-9C28-4D30-9F7D-677CAB09AE79}"/>
    <dgm:cxn modelId="{B77564C3-6AEA-4360-835F-F4F0BD252090}" type="presOf" srcId="{B902C0AB-4C55-44FD-AB67-398AA2D3B405}" destId="{060B0A5D-20C2-41C7-AA3E-1967F922DEF6}" srcOrd="0" destOrd="0" presId="urn:microsoft.com/office/officeart/2005/8/layout/venn3"/>
    <dgm:cxn modelId="{7BEF87F0-AEEC-4082-8E14-5EA9454E4624}" type="presOf" srcId="{D53F79D1-A936-42F2-AF3C-99D965EB488D}" destId="{CDA78962-1C93-45A0-9F48-29C1B21B4293}" srcOrd="0" destOrd="0" presId="urn:microsoft.com/office/officeart/2005/8/layout/venn3"/>
    <dgm:cxn modelId="{1ED24FC6-E429-4412-B86A-4207A95443CF}" type="presOf" srcId="{A09C690B-1F2B-4789-BEFC-C0F963D01367}" destId="{EA819D6C-3C93-4F68-99F9-3FCAE96562E3}" srcOrd="0" destOrd="0" presId="urn:microsoft.com/office/officeart/2005/8/layout/venn3"/>
    <dgm:cxn modelId="{83FC1998-A032-46E2-A2B0-0C46205F3830}" type="presParOf" srcId="{060B0A5D-20C2-41C7-AA3E-1967F922DEF6}" destId="{CDA78962-1C93-45A0-9F48-29C1B21B4293}" srcOrd="0" destOrd="0" presId="urn:microsoft.com/office/officeart/2005/8/layout/venn3"/>
    <dgm:cxn modelId="{C9FFF084-1C95-4DEE-9B07-17603E35361A}" type="presParOf" srcId="{060B0A5D-20C2-41C7-AA3E-1967F922DEF6}" destId="{DD9F101E-087F-4601-B1F2-0C8A6C94322D}" srcOrd="1" destOrd="0" presId="urn:microsoft.com/office/officeart/2005/8/layout/venn3"/>
    <dgm:cxn modelId="{3A300D9A-A97F-4E0E-A1BB-733AD5D11EB5}" type="presParOf" srcId="{060B0A5D-20C2-41C7-AA3E-1967F922DEF6}" destId="{13320F55-3B0D-498C-8503-E483B61D9644}" srcOrd="2" destOrd="0" presId="urn:microsoft.com/office/officeart/2005/8/layout/venn3"/>
    <dgm:cxn modelId="{04DC73AD-B480-4DA4-9511-CAC7709B7577}" type="presParOf" srcId="{060B0A5D-20C2-41C7-AA3E-1967F922DEF6}" destId="{59E1D847-5598-439F-AC59-FDE528EDC9E4}" srcOrd="3" destOrd="0" presId="urn:microsoft.com/office/officeart/2005/8/layout/venn3"/>
    <dgm:cxn modelId="{7291F19A-B68E-42EF-8817-E1570B65CE4B}" type="presParOf" srcId="{060B0A5D-20C2-41C7-AA3E-1967F922DEF6}" destId="{EA819D6C-3C93-4F68-99F9-3FCAE96562E3}" srcOrd="4" destOrd="0" presId="urn:microsoft.com/office/officeart/2005/8/layout/venn3"/>
    <dgm:cxn modelId="{CD63015B-7BDA-44A2-AB13-5BC83CB454E8}" type="presParOf" srcId="{060B0A5D-20C2-41C7-AA3E-1967F922DEF6}" destId="{549529DF-430D-41DB-8AC2-1B67EB72D158}" srcOrd="5" destOrd="0" presId="urn:microsoft.com/office/officeart/2005/8/layout/venn3"/>
    <dgm:cxn modelId="{A6D1F141-AD4F-4DE3-AFAA-0226B4F9E3EE}" type="presParOf" srcId="{060B0A5D-20C2-41C7-AA3E-1967F922DEF6}" destId="{C26FEAC2-7488-4DB1-B976-6DA87BC605CC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BA9017-4E9F-4CC5-B8DC-79AC9054429D}" type="doc">
      <dgm:prSet loTypeId="urn:microsoft.com/office/officeart/2005/8/layout/bProcess4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4988569-7315-47FB-A0CC-D167609E88E2}">
      <dgm:prSet phldrT="[Text]" custT="1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en-GB" sz="1800" dirty="0" smtClean="0">
              <a:solidFill>
                <a:schemeClr val="bg1"/>
              </a:solidFill>
            </a:rPr>
            <a:t>Global corrections evidence base  proves the impact visits has on reducing reoffending</a:t>
          </a:r>
          <a:endParaRPr lang="en-GB" sz="1800" dirty="0">
            <a:solidFill>
              <a:schemeClr val="bg1"/>
            </a:solidFill>
          </a:endParaRPr>
        </a:p>
      </dgm:t>
    </dgm:pt>
    <dgm:pt modelId="{625A16A2-6BA0-4525-9019-9F0D52AB9D96}" type="parTrans" cxnId="{A8F85A04-3C49-4333-9C3D-44BA3EECB123}">
      <dgm:prSet/>
      <dgm:spPr/>
      <dgm:t>
        <a:bodyPr/>
        <a:lstStyle/>
        <a:p>
          <a:endParaRPr lang="en-GB"/>
        </a:p>
      </dgm:t>
    </dgm:pt>
    <dgm:pt modelId="{7CB15E94-BB41-497F-BD8A-7D5C12223ABB}" type="sibTrans" cxnId="{A8F85A04-3C49-4333-9C3D-44BA3EECB123}">
      <dgm:prSet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endParaRPr lang="en-GB"/>
        </a:p>
      </dgm:t>
    </dgm:pt>
    <dgm:pt modelId="{E3C6F5B6-D1D7-40A6-A021-BC15F51284EA}">
      <dgm:prSet phldrT="[Text]" custT="1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en-GB" sz="1800" dirty="0" smtClean="0">
              <a:solidFill>
                <a:schemeClr val="bg1"/>
              </a:solidFill>
            </a:rPr>
            <a:t>Majority of prisoners in the UK receive regular visits</a:t>
          </a:r>
          <a:endParaRPr lang="en-GB" sz="1800" dirty="0">
            <a:solidFill>
              <a:schemeClr val="bg1"/>
            </a:solidFill>
          </a:endParaRPr>
        </a:p>
      </dgm:t>
    </dgm:pt>
    <dgm:pt modelId="{D75FD592-F714-40ED-9812-7AFD181E2149}" type="parTrans" cxnId="{29591EBA-3C23-4B2A-9510-0C10085D61AB}">
      <dgm:prSet/>
      <dgm:spPr/>
      <dgm:t>
        <a:bodyPr/>
        <a:lstStyle/>
        <a:p>
          <a:endParaRPr lang="en-GB"/>
        </a:p>
      </dgm:t>
    </dgm:pt>
    <dgm:pt modelId="{7B27F961-56B7-479B-BA88-A069A12D0C81}" type="sibTrans" cxnId="{29591EBA-3C23-4B2A-9510-0C10085D61AB}">
      <dgm:prSet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endParaRPr lang="en-GB"/>
        </a:p>
      </dgm:t>
    </dgm:pt>
    <dgm:pt modelId="{3E4A7FAD-C38E-44D2-A8D6-67453756ACCD}">
      <dgm:prSet phldrT="[Text]" custT="1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en-GB" sz="1800" dirty="0" smtClean="0">
              <a:solidFill>
                <a:schemeClr val="bg1"/>
              </a:solidFill>
            </a:rPr>
            <a:t>Penology &amp; corrections practice dictates visits as security led</a:t>
          </a:r>
          <a:endParaRPr lang="en-GB" sz="1800" dirty="0">
            <a:solidFill>
              <a:schemeClr val="bg1"/>
            </a:solidFill>
          </a:endParaRPr>
        </a:p>
      </dgm:t>
    </dgm:pt>
    <dgm:pt modelId="{89F6F616-DB8A-491E-A403-871B19D11E04}" type="parTrans" cxnId="{4C42FC03-AA40-4732-9628-86B0824BB4EC}">
      <dgm:prSet/>
      <dgm:spPr/>
      <dgm:t>
        <a:bodyPr/>
        <a:lstStyle/>
        <a:p>
          <a:endParaRPr lang="en-GB"/>
        </a:p>
      </dgm:t>
    </dgm:pt>
    <dgm:pt modelId="{D5B0E22D-EEBC-4575-B6CC-D07AA88DFAAB}" type="sibTrans" cxnId="{4C42FC03-AA40-4732-9628-86B0824BB4EC}">
      <dgm:prSet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endParaRPr lang="en-GB"/>
        </a:p>
      </dgm:t>
    </dgm:pt>
    <dgm:pt modelId="{E048373B-A7B2-470A-A772-423A4660A5AB}">
      <dgm:prSet phldrT="[Text]" custT="1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en-GB" sz="1800" dirty="0" smtClean="0">
              <a:solidFill>
                <a:srgbClr val="FF0000"/>
              </a:solidFill>
            </a:rPr>
            <a:t>Security led visits limits family engagement opportunities </a:t>
          </a:r>
          <a:endParaRPr lang="en-GB" sz="1800" dirty="0">
            <a:solidFill>
              <a:srgbClr val="FF0000"/>
            </a:solidFill>
          </a:endParaRPr>
        </a:p>
      </dgm:t>
    </dgm:pt>
    <dgm:pt modelId="{4ACCF34A-9610-43A0-A0AA-616A2DF2280E}" type="parTrans" cxnId="{65E05A2C-7E8F-450B-95E1-F678C06A7DA1}">
      <dgm:prSet/>
      <dgm:spPr/>
      <dgm:t>
        <a:bodyPr/>
        <a:lstStyle/>
        <a:p>
          <a:endParaRPr lang="en-GB"/>
        </a:p>
      </dgm:t>
    </dgm:pt>
    <dgm:pt modelId="{ADC38FD3-CB53-4E73-873A-1130456858F3}" type="sibTrans" cxnId="{65E05A2C-7E8F-450B-95E1-F678C06A7DA1}">
      <dgm:prSet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endParaRPr lang="en-GB"/>
        </a:p>
      </dgm:t>
    </dgm:pt>
    <dgm:pt modelId="{3C1B7322-24CE-4DFC-8AB1-305886D66C10}">
      <dgm:prSet phldrT="[Text]" custT="1"/>
      <dgm:spPr>
        <a:solidFill>
          <a:srgbClr val="FFFF00"/>
        </a:solidFill>
        <a:ln>
          <a:solidFill>
            <a:srgbClr val="FF0000"/>
          </a:solidFill>
        </a:ln>
      </dgm:spPr>
      <dgm:t>
        <a:bodyPr/>
        <a:lstStyle/>
        <a:p>
          <a:r>
            <a:rPr lang="en-GB" sz="2000" b="1" dirty="0" smtClean="0">
              <a:solidFill>
                <a:schemeClr val="tx1"/>
              </a:solidFill>
            </a:rPr>
            <a:t>Culture shift, from security led to interventions led visits</a:t>
          </a:r>
          <a:endParaRPr lang="en-GB" sz="2000" b="1" dirty="0">
            <a:solidFill>
              <a:schemeClr val="tx1"/>
            </a:solidFill>
          </a:endParaRPr>
        </a:p>
      </dgm:t>
    </dgm:pt>
    <dgm:pt modelId="{F81FB7E5-415C-4D03-9255-284CA034241E}" type="parTrans" cxnId="{0041580D-83A6-4B45-A622-2578C073F339}">
      <dgm:prSet/>
      <dgm:spPr/>
      <dgm:t>
        <a:bodyPr/>
        <a:lstStyle/>
        <a:p>
          <a:endParaRPr lang="en-GB"/>
        </a:p>
      </dgm:t>
    </dgm:pt>
    <dgm:pt modelId="{FFDA79B3-81F6-4D5B-B5E3-54F078FD6292}" type="sibTrans" cxnId="{0041580D-83A6-4B45-A622-2578C073F339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en-GB"/>
        </a:p>
      </dgm:t>
    </dgm:pt>
    <dgm:pt modelId="{910599E3-0A3F-46B1-A4E1-5191836EF730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GB" sz="1800" dirty="0" smtClean="0">
              <a:solidFill>
                <a:schemeClr val="bg1"/>
              </a:solidFill>
            </a:rPr>
            <a:t>Opportunities released to innovate  &amp; maximise whole family engagement</a:t>
          </a:r>
          <a:endParaRPr lang="en-GB" sz="1800" dirty="0">
            <a:solidFill>
              <a:schemeClr val="bg1"/>
            </a:solidFill>
          </a:endParaRPr>
        </a:p>
      </dgm:t>
    </dgm:pt>
    <dgm:pt modelId="{8AAC41AD-0EF3-40C4-B91B-9337286816B7}" type="parTrans" cxnId="{5E625C23-982E-451C-A50F-524AE3E3923C}">
      <dgm:prSet/>
      <dgm:spPr/>
      <dgm:t>
        <a:bodyPr/>
        <a:lstStyle/>
        <a:p>
          <a:endParaRPr lang="en-GB"/>
        </a:p>
      </dgm:t>
    </dgm:pt>
    <dgm:pt modelId="{A822FC0D-F72D-4486-B5C0-FBB66DF320F6}" type="sibTrans" cxnId="{5E625C23-982E-451C-A50F-524AE3E3923C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en-GB"/>
        </a:p>
      </dgm:t>
    </dgm:pt>
    <dgm:pt modelId="{E90A1A9A-1303-4401-B7F6-8DA98C7E9A60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GB" sz="1600" b="0" dirty="0" smtClean="0">
              <a:solidFill>
                <a:schemeClr val="bg1"/>
              </a:solidFill>
            </a:rPr>
            <a:t>Majority of prisoners (69% Parc) now receive regular opportunity for  rehabilitation via interventions led visits</a:t>
          </a:r>
          <a:endParaRPr lang="en-GB" sz="1600" b="0" dirty="0">
            <a:solidFill>
              <a:schemeClr val="bg1"/>
            </a:solidFill>
          </a:endParaRPr>
        </a:p>
      </dgm:t>
    </dgm:pt>
    <dgm:pt modelId="{494079D4-C0CD-4ED0-95B4-0EFB307E75EC}" type="parTrans" cxnId="{0182BE6A-3F75-4AE6-AFB7-C58E9532DCF3}">
      <dgm:prSet/>
      <dgm:spPr/>
      <dgm:t>
        <a:bodyPr/>
        <a:lstStyle/>
        <a:p>
          <a:endParaRPr lang="en-GB"/>
        </a:p>
      </dgm:t>
    </dgm:pt>
    <dgm:pt modelId="{19C05015-E52C-4D08-9683-438FE61F5405}" type="sibTrans" cxnId="{0182BE6A-3F75-4AE6-AFB7-C58E9532DCF3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en-GB"/>
        </a:p>
      </dgm:t>
    </dgm:pt>
    <dgm:pt modelId="{FF9AD7CC-AAC3-4EE7-9BA1-65A4E7D886D4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en-GB" sz="1600" b="1" dirty="0" smtClean="0">
            <a:solidFill>
              <a:schemeClr val="bg1"/>
            </a:solidFill>
          </a:endParaRPr>
        </a:p>
        <a:p>
          <a:r>
            <a:rPr lang="en-GB" sz="1600" b="0" dirty="0" smtClean="0">
              <a:solidFill>
                <a:schemeClr val="bg1"/>
              </a:solidFill>
            </a:rPr>
            <a:t>Positive residual impact on intergenerational offending, wider family social exclusion, and reduction in crime costs</a:t>
          </a:r>
        </a:p>
        <a:p>
          <a:endParaRPr lang="en-GB" sz="1600" b="1" dirty="0">
            <a:solidFill>
              <a:schemeClr val="bg1"/>
            </a:solidFill>
          </a:endParaRPr>
        </a:p>
      </dgm:t>
    </dgm:pt>
    <dgm:pt modelId="{6733791A-AC86-4B3E-8ED1-6C4DA70CD0C3}" type="parTrans" cxnId="{830BB2A9-4B4A-4222-B86D-D805000B0945}">
      <dgm:prSet/>
      <dgm:spPr/>
      <dgm:t>
        <a:bodyPr/>
        <a:lstStyle/>
        <a:p>
          <a:endParaRPr lang="en-GB"/>
        </a:p>
      </dgm:t>
    </dgm:pt>
    <dgm:pt modelId="{3A91F6CD-404B-494F-AE3E-E82EC9E5035F}" type="sibTrans" cxnId="{830BB2A9-4B4A-4222-B86D-D805000B0945}">
      <dgm:prSet/>
      <dgm:spPr/>
      <dgm:t>
        <a:bodyPr/>
        <a:lstStyle/>
        <a:p>
          <a:endParaRPr lang="en-GB"/>
        </a:p>
      </dgm:t>
    </dgm:pt>
    <dgm:pt modelId="{76278188-9F05-43DE-91D5-C2A986381FA7}">
      <dgm:prSet custT="1"/>
      <dgm:spPr>
        <a:solidFill>
          <a:srgbClr val="FFFF00"/>
        </a:solidFill>
      </dgm:spPr>
      <dgm:t>
        <a:bodyPr/>
        <a:lstStyle/>
        <a:p>
          <a:r>
            <a:rPr lang="en-GB" sz="1600" b="1" dirty="0" smtClean="0">
              <a:solidFill>
                <a:schemeClr val="tx1"/>
              </a:solidFill>
            </a:rPr>
            <a:t>This model amplifies the existing proven impact on rehabilitation &amp; intergenerational offending</a:t>
          </a:r>
          <a:endParaRPr lang="en-GB" sz="1600" b="1" dirty="0">
            <a:solidFill>
              <a:schemeClr val="tx1"/>
            </a:solidFill>
          </a:endParaRPr>
        </a:p>
      </dgm:t>
    </dgm:pt>
    <dgm:pt modelId="{4BD852FE-5A27-4B86-AE44-68B510F88154}" type="parTrans" cxnId="{3AAFAE0E-03C8-42AD-9A38-C909D6112D62}">
      <dgm:prSet/>
      <dgm:spPr/>
      <dgm:t>
        <a:bodyPr/>
        <a:lstStyle/>
        <a:p>
          <a:endParaRPr lang="en-GB"/>
        </a:p>
      </dgm:t>
    </dgm:pt>
    <dgm:pt modelId="{6B791CBB-00E8-4FB5-9806-EB3D80C26548}" type="sibTrans" cxnId="{3AAFAE0E-03C8-42AD-9A38-C909D6112D62}">
      <dgm:prSet/>
      <dgm:spPr/>
      <dgm:t>
        <a:bodyPr/>
        <a:lstStyle/>
        <a:p>
          <a:endParaRPr lang="en-GB"/>
        </a:p>
      </dgm:t>
    </dgm:pt>
    <dgm:pt modelId="{4AAA3C52-95A1-4D1D-8766-92D9E386B651}" type="pres">
      <dgm:prSet presAssocID="{80BA9017-4E9F-4CC5-B8DC-79AC9054429D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DB0C1AA2-FC8A-4DCE-B809-BD1DDB8B9DC0}" type="pres">
      <dgm:prSet presAssocID="{B4988569-7315-47FB-A0CC-D167609E88E2}" presName="compNode" presStyleCnt="0"/>
      <dgm:spPr/>
      <dgm:t>
        <a:bodyPr/>
        <a:lstStyle/>
        <a:p>
          <a:endParaRPr lang="en-GB"/>
        </a:p>
      </dgm:t>
    </dgm:pt>
    <dgm:pt modelId="{5E429460-986E-478F-975F-6B0405A3CB16}" type="pres">
      <dgm:prSet presAssocID="{B4988569-7315-47FB-A0CC-D167609E88E2}" presName="dummyConnPt" presStyleCnt="0"/>
      <dgm:spPr/>
      <dgm:t>
        <a:bodyPr/>
        <a:lstStyle/>
        <a:p>
          <a:endParaRPr lang="en-GB"/>
        </a:p>
      </dgm:t>
    </dgm:pt>
    <dgm:pt modelId="{6D6877B7-D133-4789-91D8-49ECC0595869}" type="pres">
      <dgm:prSet presAssocID="{B4988569-7315-47FB-A0CC-D167609E88E2}" presName="node" presStyleLbl="node1" presStyleIdx="0" presStyleCnt="9" custScaleY="10490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BBD5457-34BD-4E47-99B3-731662514490}" type="pres">
      <dgm:prSet presAssocID="{7CB15E94-BB41-497F-BD8A-7D5C12223ABB}" presName="sibTrans" presStyleLbl="bgSibTrans2D1" presStyleIdx="0" presStyleCnt="8"/>
      <dgm:spPr/>
      <dgm:t>
        <a:bodyPr/>
        <a:lstStyle/>
        <a:p>
          <a:endParaRPr lang="en-GB"/>
        </a:p>
      </dgm:t>
    </dgm:pt>
    <dgm:pt modelId="{36ADEC9F-7E1D-42F2-BCF8-2FFA573371A7}" type="pres">
      <dgm:prSet presAssocID="{E3C6F5B6-D1D7-40A6-A021-BC15F51284EA}" presName="compNode" presStyleCnt="0"/>
      <dgm:spPr/>
      <dgm:t>
        <a:bodyPr/>
        <a:lstStyle/>
        <a:p>
          <a:endParaRPr lang="en-GB"/>
        </a:p>
      </dgm:t>
    </dgm:pt>
    <dgm:pt modelId="{4E8B8130-2182-475E-95E0-59F3810BD694}" type="pres">
      <dgm:prSet presAssocID="{E3C6F5B6-D1D7-40A6-A021-BC15F51284EA}" presName="dummyConnPt" presStyleCnt="0"/>
      <dgm:spPr/>
      <dgm:t>
        <a:bodyPr/>
        <a:lstStyle/>
        <a:p>
          <a:endParaRPr lang="en-GB"/>
        </a:p>
      </dgm:t>
    </dgm:pt>
    <dgm:pt modelId="{94B80675-6674-4482-BDCD-6486141351DF}" type="pres">
      <dgm:prSet presAssocID="{E3C6F5B6-D1D7-40A6-A021-BC15F51284EA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FDCC8C-F45B-4440-87B7-4A7E2C8A1C09}" type="pres">
      <dgm:prSet presAssocID="{7B27F961-56B7-479B-BA88-A069A12D0C81}" presName="sibTrans" presStyleLbl="bgSibTrans2D1" presStyleIdx="1" presStyleCnt="8"/>
      <dgm:spPr/>
      <dgm:t>
        <a:bodyPr/>
        <a:lstStyle/>
        <a:p>
          <a:endParaRPr lang="en-GB"/>
        </a:p>
      </dgm:t>
    </dgm:pt>
    <dgm:pt modelId="{C32DC147-39AA-492F-861B-849238C11FD8}" type="pres">
      <dgm:prSet presAssocID="{3E4A7FAD-C38E-44D2-A8D6-67453756ACCD}" presName="compNode" presStyleCnt="0"/>
      <dgm:spPr/>
      <dgm:t>
        <a:bodyPr/>
        <a:lstStyle/>
        <a:p>
          <a:endParaRPr lang="en-GB"/>
        </a:p>
      </dgm:t>
    </dgm:pt>
    <dgm:pt modelId="{A47AAEC8-EB07-4D18-86E4-90A8AD18721F}" type="pres">
      <dgm:prSet presAssocID="{3E4A7FAD-C38E-44D2-A8D6-67453756ACCD}" presName="dummyConnPt" presStyleCnt="0"/>
      <dgm:spPr/>
      <dgm:t>
        <a:bodyPr/>
        <a:lstStyle/>
        <a:p>
          <a:endParaRPr lang="en-GB"/>
        </a:p>
      </dgm:t>
    </dgm:pt>
    <dgm:pt modelId="{C6EE2598-7BB1-4523-BA50-CC6CAD4E73CC}" type="pres">
      <dgm:prSet presAssocID="{3E4A7FAD-C38E-44D2-A8D6-67453756ACCD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02BADA-43E3-44C7-9150-429CE34ABF92}" type="pres">
      <dgm:prSet presAssocID="{D5B0E22D-EEBC-4575-B6CC-D07AA88DFAAB}" presName="sibTrans" presStyleLbl="bgSibTrans2D1" presStyleIdx="2" presStyleCnt="8"/>
      <dgm:spPr/>
      <dgm:t>
        <a:bodyPr/>
        <a:lstStyle/>
        <a:p>
          <a:endParaRPr lang="en-GB"/>
        </a:p>
      </dgm:t>
    </dgm:pt>
    <dgm:pt modelId="{2731EF65-BC04-4278-9C07-4CEAFCC543B5}" type="pres">
      <dgm:prSet presAssocID="{E048373B-A7B2-470A-A772-423A4660A5AB}" presName="compNode" presStyleCnt="0"/>
      <dgm:spPr/>
      <dgm:t>
        <a:bodyPr/>
        <a:lstStyle/>
        <a:p>
          <a:endParaRPr lang="en-GB"/>
        </a:p>
      </dgm:t>
    </dgm:pt>
    <dgm:pt modelId="{D91E7BB5-F9A4-4BA5-9833-64BBFEC208B8}" type="pres">
      <dgm:prSet presAssocID="{E048373B-A7B2-470A-A772-423A4660A5AB}" presName="dummyConnPt" presStyleCnt="0"/>
      <dgm:spPr/>
      <dgm:t>
        <a:bodyPr/>
        <a:lstStyle/>
        <a:p>
          <a:endParaRPr lang="en-GB"/>
        </a:p>
      </dgm:t>
    </dgm:pt>
    <dgm:pt modelId="{19A4BEDE-1D97-4E65-BC01-8F330A3C5234}" type="pres">
      <dgm:prSet presAssocID="{E048373B-A7B2-470A-A772-423A4660A5AB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124A70C-2C49-48EC-9A04-52141BBB466C}" type="pres">
      <dgm:prSet presAssocID="{ADC38FD3-CB53-4E73-873A-1130456858F3}" presName="sibTrans" presStyleLbl="bgSibTrans2D1" presStyleIdx="3" presStyleCnt="8"/>
      <dgm:spPr/>
      <dgm:t>
        <a:bodyPr/>
        <a:lstStyle/>
        <a:p>
          <a:endParaRPr lang="en-GB"/>
        </a:p>
      </dgm:t>
    </dgm:pt>
    <dgm:pt modelId="{C9C18083-9156-4BB1-98BE-90695B2E9051}" type="pres">
      <dgm:prSet presAssocID="{3C1B7322-24CE-4DFC-8AB1-305886D66C10}" presName="compNode" presStyleCnt="0"/>
      <dgm:spPr/>
      <dgm:t>
        <a:bodyPr/>
        <a:lstStyle/>
        <a:p>
          <a:endParaRPr lang="en-GB"/>
        </a:p>
      </dgm:t>
    </dgm:pt>
    <dgm:pt modelId="{C6A535B0-6BC8-4333-9317-63C0F078D89B}" type="pres">
      <dgm:prSet presAssocID="{3C1B7322-24CE-4DFC-8AB1-305886D66C10}" presName="dummyConnPt" presStyleCnt="0"/>
      <dgm:spPr/>
      <dgm:t>
        <a:bodyPr/>
        <a:lstStyle/>
        <a:p>
          <a:endParaRPr lang="en-GB"/>
        </a:p>
      </dgm:t>
    </dgm:pt>
    <dgm:pt modelId="{E48B3BC0-34AA-4979-B90D-616850AB28B1}" type="pres">
      <dgm:prSet presAssocID="{3C1B7322-24CE-4DFC-8AB1-305886D66C10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3C6E9B-AB14-43FC-9F2A-FBC664377815}" type="pres">
      <dgm:prSet presAssocID="{FFDA79B3-81F6-4D5B-B5E3-54F078FD6292}" presName="sibTrans" presStyleLbl="bgSibTrans2D1" presStyleIdx="4" presStyleCnt="8"/>
      <dgm:spPr/>
      <dgm:t>
        <a:bodyPr/>
        <a:lstStyle/>
        <a:p>
          <a:endParaRPr lang="en-GB"/>
        </a:p>
      </dgm:t>
    </dgm:pt>
    <dgm:pt modelId="{295EE7D6-6AE5-4AB8-A395-6372BD5C8CF7}" type="pres">
      <dgm:prSet presAssocID="{910599E3-0A3F-46B1-A4E1-5191836EF730}" presName="compNode" presStyleCnt="0"/>
      <dgm:spPr/>
      <dgm:t>
        <a:bodyPr/>
        <a:lstStyle/>
        <a:p>
          <a:endParaRPr lang="en-GB"/>
        </a:p>
      </dgm:t>
    </dgm:pt>
    <dgm:pt modelId="{21FB61AA-D6E1-4776-A0A6-5085F96DCD3A}" type="pres">
      <dgm:prSet presAssocID="{910599E3-0A3F-46B1-A4E1-5191836EF730}" presName="dummyConnPt" presStyleCnt="0"/>
      <dgm:spPr/>
      <dgm:t>
        <a:bodyPr/>
        <a:lstStyle/>
        <a:p>
          <a:endParaRPr lang="en-GB"/>
        </a:p>
      </dgm:t>
    </dgm:pt>
    <dgm:pt modelId="{D5345339-D501-44D1-A58E-DC2959F4CB8D}" type="pres">
      <dgm:prSet presAssocID="{910599E3-0A3F-46B1-A4E1-5191836EF730}" presName="node" presStyleLbl="node1" presStyleIdx="5" presStyleCnt="9" custLinFactNeighborY="-499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DB2E434-D859-4DF8-B9C8-049EA936976F}" type="pres">
      <dgm:prSet presAssocID="{A822FC0D-F72D-4486-B5C0-FBB66DF320F6}" presName="sibTrans" presStyleLbl="bgSibTrans2D1" presStyleIdx="5" presStyleCnt="8"/>
      <dgm:spPr/>
      <dgm:t>
        <a:bodyPr/>
        <a:lstStyle/>
        <a:p>
          <a:endParaRPr lang="en-GB"/>
        </a:p>
      </dgm:t>
    </dgm:pt>
    <dgm:pt modelId="{F019A8B6-73D5-47D1-814D-1FFD6C1A3ECB}" type="pres">
      <dgm:prSet presAssocID="{E90A1A9A-1303-4401-B7F6-8DA98C7E9A60}" presName="compNode" presStyleCnt="0"/>
      <dgm:spPr/>
      <dgm:t>
        <a:bodyPr/>
        <a:lstStyle/>
        <a:p>
          <a:endParaRPr lang="en-GB"/>
        </a:p>
      </dgm:t>
    </dgm:pt>
    <dgm:pt modelId="{5F7CBE77-3FF2-4B85-9730-8F06FA0175F4}" type="pres">
      <dgm:prSet presAssocID="{E90A1A9A-1303-4401-B7F6-8DA98C7E9A60}" presName="dummyConnPt" presStyleCnt="0"/>
      <dgm:spPr/>
      <dgm:t>
        <a:bodyPr/>
        <a:lstStyle/>
        <a:p>
          <a:endParaRPr lang="en-GB"/>
        </a:p>
      </dgm:t>
    </dgm:pt>
    <dgm:pt modelId="{40BDEAFA-5A5C-4E28-ABE6-41EF1810E3BE}" type="pres">
      <dgm:prSet presAssocID="{E90A1A9A-1303-4401-B7F6-8DA98C7E9A60}" presName="node" presStyleLbl="node1" presStyleIdx="6" presStyleCnt="9" custLinFactNeighborX="-154" custLinFactNeighborY="-403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465325-0505-423B-B04A-48C0789FAAD6}" type="pres">
      <dgm:prSet presAssocID="{19C05015-E52C-4D08-9683-438FE61F5405}" presName="sibTrans" presStyleLbl="bgSibTrans2D1" presStyleIdx="6" presStyleCnt="8"/>
      <dgm:spPr/>
      <dgm:t>
        <a:bodyPr/>
        <a:lstStyle/>
        <a:p>
          <a:endParaRPr lang="en-GB"/>
        </a:p>
      </dgm:t>
    </dgm:pt>
    <dgm:pt modelId="{6FE9A71D-5D72-4156-8CC5-2B19166F42AF}" type="pres">
      <dgm:prSet presAssocID="{FF9AD7CC-AAC3-4EE7-9BA1-65A4E7D886D4}" presName="compNode" presStyleCnt="0"/>
      <dgm:spPr/>
      <dgm:t>
        <a:bodyPr/>
        <a:lstStyle/>
        <a:p>
          <a:endParaRPr lang="en-GB"/>
        </a:p>
      </dgm:t>
    </dgm:pt>
    <dgm:pt modelId="{CDA07FB1-0E30-4D88-98D6-794A06BC5486}" type="pres">
      <dgm:prSet presAssocID="{FF9AD7CC-AAC3-4EE7-9BA1-65A4E7D886D4}" presName="dummyConnPt" presStyleCnt="0"/>
      <dgm:spPr/>
      <dgm:t>
        <a:bodyPr/>
        <a:lstStyle/>
        <a:p>
          <a:endParaRPr lang="en-GB"/>
        </a:p>
      </dgm:t>
    </dgm:pt>
    <dgm:pt modelId="{8BE65865-79B0-4979-96BE-920F4418CC55}" type="pres">
      <dgm:prSet presAssocID="{FF9AD7CC-AAC3-4EE7-9BA1-65A4E7D886D4}" presName="node" presStyleLbl="node1" presStyleIdx="7" presStyleCnt="9" custScaleY="107435" custLinFactNeighborX="184" custLinFactNeighborY="-357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8572A5-D6F6-4E15-8F45-4B682F91708F}" type="pres">
      <dgm:prSet presAssocID="{3A91F6CD-404B-494F-AE3E-E82EC9E5035F}" presName="sibTrans" presStyleLbl="bgSibTrans2D1" presStyleIdx="7" presStyleCnt="8"/>
      <dgm:spPr/>
      <dgm:t>
        <a:bodyPr/>
        <a:lstStyle/>
        <a:p>
          <a:endParaRPr lang="en-GB"/>
        </a:p>
      </dgm:t>
    </dgm:pt>
    <dgm:pt modelId="{2F3D1FD5-ED59-4E09-B193-20EB065F92B4}" type="pres">
      <dgm:prSet presAssocID="{76278188-9F05-43DE-91D5-C2A986381FA7}" presName="compNode" presStyleCnt="0"/>
      <dgm:spPr/>
    </dgm:pt>
    <dgm:pt modelId="{E939C1A7-3609-4E58-85F1-177FBBA74AE7}" type="pres">
      <dgm:prSet presAssocID="{76278188-9F05-43DE-91D5-C2A986381FA7}" presName="dummyConnPt" presStyleCnt="0"/>
      <dgm:spPr/>
    </dgm:pt>
    <dgm:pt modelId="{4E5E422D-99DD-4BFD-BA53-D247B38207CE}" type="pres">
      <dgm:prSet presAssocID="{76278188-9F05-43DE-91D5-C2A986381FA7}" presName="node" presStyleLbl="node1" presStyleIdx="8" presStyleCnt="9" custLinFactNeighborX="184" custLinFactNeighborY="-1234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4A81BEB-32F0-401F-9433-FC9CC82D66E2}" type="presOf" srcId="{7B27F961-56B7-479B-BA88-A069A12D0C81}" destId="{A4FDCC8C-F45B-4440-87B7-4A7E2C8A1C09}" srcOrd="0" destOrd="0" presId="urn:microsoft.com/office/officeart/2005/8/layout/bProcess4"/>
    <dgm:cxn modelId="{8928DA1C-4052-4AE0-9D6C-7F80D714B11D}" type="presOf" srcId="{E90A1A9A-1303-4401-B7F6-8DA98C7E9A60}" destId="{40BDEAFA-5A5C-4E28-ABE6-41EF1810E3BE}" srcOrd="0" destOrd="0" presId="urn:microsoft.com/office/officeart/2005/8/layout/bProcess4"/>
    <dgm:cxn modelId="{E0BA6358-37D3-4E0C-B81E-EB9EC4F63863}" type="presOf" srcId="{FFDA79B3-81F6-4D5B-B5E3-54F078FD6292}" destId="{FE3C6E9B-AB14-43FC-9F2A-FBC664377815}" srcOrd="0" destOrd="0" presId="urn:microsoft.com/office/officeart/2005/8/layout/bProcess4"/>
    <dgm:cxn modelId="{7D102D47-F95B-4217-8605-3730366B2EC5}" type="presOf" srcId="{E3C6F5B6-D1D7-40A6-A021-BC15F51284EA}" destId="{94B80675-6674-4482-BDCD-6486141351DF}" srcOrd="0" destOrd="0" presId="urn:microsoft.com/office/officeart/2005/8/layout/bProcess4"/>
    <dgm:cxn modelId="{29591EBA-3C23-4B2A-9510-0C10085D61AB}" srcId="{80BA9017-4E9F-4CC5-B8DC-79AC9054429D}" destId="{E3C6F5B6-D1D7-40A6-A021-BC15F51284EA}" srcOrd="1" destOrd="0" parTransId="{D75FD592-F714-40ED-9812-7AFD181E2149}" sibTransId="{7B27F961-56B7-479B-BA88-A069A12D0C81}"/>
    <dgm:cxn modelId="{FF707FDD-576A-440D-A368-DEFC98671228}" type="presOf" srcId="{D5B0E22D-EEBC-4575-B6CC-D07AA88DFAAB}" destId="{A302BADA-43E3-44C7-9150-429CE34ABF92}" srcOrd="0" destOrd="0" presId="urn:microsoft.com/office/officeart/2005/8/layout/bProcess4"/>
    <dgm:cxn modelId="{65E05A2C-7E8F-450B-95E1-F678C06A7DA1}" srcId="{80BA9017-4E9F-4CC5-B8DC-79AC9054429D}" destId="{E048373B-A7B2-470A-A772-423A4660A5AB}" srcOrd="3" destOrd="0" parTransId="{4ACCF34A-9610-43A0-A0AA-616A2DF2280E}" sibTransId="{ADC38FD3-CB53-4E73-873A-1130456858F3}"/>
    <dgm:cxn modelId="{9F375564-D332-43E8-8D2A-DA522FCFDF1A}" type="presOf" srcId="{E048373B-A7B2-470A-A772-423A4660A5AB}" destId="{19A4BEDE-1D97-4E65-BC01-8F330A3C5234}" srcOrd="0" destOrd="0" presId="urn:microsoft.com/office/officeart/2005/8/layout/bProcess4"/>
    <dgm:cxn modelId="{5E625C23-982E-451C-A50F-524AE3E3923C}" srcId="{80BA9017-4E9F-4CC5-B8DC-79AC9054429D}" destId="{910599E3-0A3F-46B1-A4E1-5191836EF730}" srcOrd="5" destOrd="0" parTransId="{8AAC41AD-0EF3-40C4-B91B-9337286816B7}" sibTransId="{A822FC0D-F72D-4486-B5C0-FBB66DF320F6}"/>
    <dgm:cxn modelId="{72E6BB4F-0C65-4730-8B54-AD70B7798DE0}" type="presOf" srcId="{B4988569-7315-47FB-A0CC-D167609E88E2}" destId="{6D6877B7-D133-4789-91D8-49ECC0595869}" srcOrd="0" destOrd="0" presId="urn:microsoft.com/office/officeart/2005/8/layout/bProcess4"/>
    <dgm:cxn modelId="{0041580D-83A6-4B45-A622-2578C073F339}" srcId="{80BA9017-4E9F-4CC5-B8DC-79AC9054429D}" destId="{3C1B7322-24CE-4DFC-8AB1-305886D66C10}" srcOrd="4" destOrd="0" parTransId="{F81FB7E5-415C-4D03-9255-284CA034241E}" sibTransId="{FFDA79B3-81F6-4D5B-B5E3-54F078FD6292}"/>
    <dgm:cxn modelId="{0CB1F87D-3649-47C2-AAC1-1F9094755310}" type="presOf" srcId="{ADC38FD3-CB53-4E73-873A-1130456858F3}" destId="{5124A70C-2C49-48EC-9A04-52141BBB466C}" srcOrd="0" destOrd="0" presId="urn:microsoft.com/office/officeart/2005/8/layout/bProcess4"/>
    <dgm:cxn modelId="{A8F85A04-3C49-4333-9C3D-44BA3EECB123}" srcId="{80BA9017-4E9F-4CC5-B8DC-79AC9054429D}" destId="{B4988569-7315-47FB-A0CC-D167609E88E2}" srcOrd="0" destOrd="0" parTransId="{625A16A2-6BA0-4525-9019-9F0D52AB9D96}" sibTransId="{7CB15E94-BB41-497F-BD8A-7D5C12223ABB}"/>
    <dgm:cxn modelId="{3AAFAE0E-03C8-42AD-9A38-C909D6112D62}" srcId="{80BA9017-4E9F-4CC5-B8DC-79AC9054429D}" destId="{76278188-9F05-43DE-91D5-C2A986381FA7}" srcOrd="8" destOrd="0" parTransId="{4BD852FE-5A27-4B86-AE44-68B510F88154}" sibTransId="{6B791CBB-00E8-4FB5-9806-EB3D80C26548}"/>
    <dgm:cxn modelId="{294BBC85-0047-4EDA-982E-695B1AC84007}" type="presOf" srcId="{76278188-9F05-43DE-91D5-C2A986381FA7}" destId="{4E5E422D-99DD-4BFD-BA53-D247B38207CE}" srcOrd="0" destOrd="0" presId="urn:microsoft.com/office/officeart/2005/8/layout/bProcess4"/>
    <dgm:cxn modelId="{3FE7BAFD-BF97-42E4-B43B-C3AD6CF2F60A}" type="presOf" srcId="{3C1B7322-24CE-4DFC-8AB1-305886D66C10}" destId="{E48B3BC0-34AA-4979-B90D-616850AB28B1}" srcOrd="0" destOrd="0" presId="urn:microsoft.com/office/officeart/2005/8/layout/bProcess4"/>
    <dgm:cxn modelId="{FDCA33F0-7A0C-44AD-AC5C-988A8E85A0BE}" type="presOf" srcId="{A822FC0D-F72D-4486-B5C0-FBB66DF320F6}" destId="{EDB2E434-D859-4DF8-B9C8-049EA936976F}" srcOrd="0" destOrd="0" presId="urn:microsoft.com/office/officeart/2005/8/layout/bProcess4"/>
    <dgm:cxn modelId="{AF67B100-9F86-4A8D-AE85-0191036A51AD}" type="presOf" srcId="{3A91F6CD-404B-494F-AE3E-E82EC9E5035F}" destId="{BF8572A5-D6F6-4E15-8F45-4B682F91708F}" srcOrd="0" destOrd="0" presId="urn:microsoft.com/office/officeart/2005/8/layout/bProcess4"/>
    <dgm:cxn modelId="{1C78CBBA-5621-4E91-AB54-FD7F3736682C}" type="presOf" srcId="{80BA9017-4E9F-4CC5-B8DC-79AC9054429D}" destId="{4AAA3C52-95A1-4D1D-8766-92D9E386B651}" srcOrd="0" destOrd="0" presId="urn:microsoft.com/office/officeart/2005/8/layout/bProcess4"/>
    <dgm:cxn modelId="{4C42FC03-AA40-4732-9628-86B0824BB4EC}" srcId="{80BA9017-4E9F-4CC5-B8DC-79AC9054429D}" destId="{3E4A7FAD-C38E-44D2-A8D6-67453756ACCD}" srcOrd="2" destOrd="0" parTransId="{89F6F616-DB8A-491E-A403-871B19D11E04}" sibTransId="{D5B0E22D-EEBC-4575-B6CC-D07AA88DFAAB}"/>
    <dgm:cxn modelId="{EA76BB9D-F218-4DC9-83A6-BA341CE099A5}" type="presOf" srcId="{19C05015-E52C-4D08-9683-438FE61F5405}" destId="{E4465325-0505-423B-B04A-48C0789FAAD6}" srcOrd="0" destOrd="0" presId="urn:microsoft.com/office/officeart/2005/8/layout/bProcess4"/>
    <dgm:cxn modelId="{830BB2A9-4B4A-4222-B86D-D805000B0945}" srcId="{80BA9017-4E9F-4CC5-B8DC-79AC9054429D}" destId="{FF9AD7CC-AAC3-4EE7-9BA1-65A4E7D886D4}" srcOrd="7" destOrd="0" parTransId="{6733791A-AC86-4B3E-8ED1-6C4DA70CD0C3}" sibTransId="{3A91F6CD-404B-494F-AE3E-E82EC9E5035F}"/>
    <dgm:cxn modelId="{2F006623-B614-4EF1-A7E4-2C6BD5BE0254}" type="presOf" srcId="{3E4A7FAD-C38E-44D2-A8D6-67453756ACCD}" destId="{C6EE2598-7BB1-4523-BA50-CC6CAD4E73CC}" srcOrd="0" destOrd="0" presId="urn:microsoft.com/office/officeart/2005/8/layout/bProcess4"/>
    <dgm:cxn modelId="{F639CB22-0CAF-498B-9AE7-23C0BB4743AD}" type="presOf" srcId="{7CB15E94-BB41-497F-BD8A-7D5C12223ABB}" destId="{8BBD5457-34BD-4E47-99B3-731662514490}" srcOrd="0" destOrd="0" presId="urn:microsoft.com/office/officeart/2005/8/layout/bProcess4"/>
    <dgm:cxn modelId="{584CEEFD-861E-4CC8-83B5-A31423C37945}" type="presOf" srcId="{910599E3-0A3F-46B1-A4E1-5191836EF730}" destId="{D5345339-D501-44D1-A58E-DC2959F4CB8D}" srcOrd="0" destOrd="0" presId="urn:microsoft.com/office/officeart/2005/8/layout/bProcess4"/>
    <dgm:cxn modelId="{0182BE6A-3F75-4AE6-AFB7-C58E9532DCF3}" srcId="{80BA9017-4E9F-4CC5-B8DC-79AC9054429D}" destId="{E90A1A9A-1303-4401-B7F6-8DA98C7E9A60}" srcOrd="6" destOrd="0" parTransId="{494079D4-C0CD-4ED0-95B4-0EFB307E75EC}" sibTransId="{19C05015-E52C-4D08-9683-438FE61F5405}"/>
    <dgm:cxn modelId="{5A129561-1A7A-421F-8C2C-1CE6F4A1EE6C}" type="presOf" srcId="{FF9AD7CC-AAC3-4EE7-9BA1-65A4E7D886D4}" destId="{8BE65865-79B0-4979-96BE-920F4418CC55}" srcOrd="0" destOrd="0" presId="urn:microsoft.com/office/officeart/2005/8/layout/bProcess4"/>
    <dgm:cxn modelId="{F02DE47E-B4F8-41E9-A91A-2AF5465A0C2F}" type="presParOf" srcId="{4AAA3C52-95A1-4D1D-8766-92D9E386B651}" destId="{DB0C1AA2-FC8A-4DCE-B809-BD1DDB8B9DC0}" srcOrd="0" destOrd="0" presId="urn:microsoft.com/office/officeart/2005/8/layout/bProcess4"/>
    <dgm:cxn modelId="{C13E7E68-CF6A-4D23-95EC-4C3F5C5A038F}" type="presParOf" srcId="{DB0C1AA2-FC8A-4DCE-B809-BD1DDB8B9DC0}" destId="{5E429460-986E-478F-975F-6B0405A3CB16}" srcOrd="0" destOrd="0" presId="urn:microsoft.com/office/officeart/2005/8/layout/bProcess4"/>
    <dgm:cxn modelId="{189B2F67-F8B6-46C7-9E14-721B4F61039C}" type="presParOf" srcId="{DB0C1AA2-FC8A-4DCE-B809-BD1DDB8B9DC0}" destId="{6D6877B7-D133-4789-91D8-49ECC0595869}" srcOrd="1" destOrd="0" presId="urn:microsoft.com/office/officeart/2005/8/layout/bProcess4"/>
    <dgm:cxn modelId="{9CB5089C-A1EA-4FF1-9807-07A29A4984FC}" type="presParOf" srcId="{4AAA3C52-95A1-4D1D-8766-92D9E386B651}" destId="{8BBD5457-34BD-4E47-99B3-731662514490}" srcOrd="1" destOrd="0" presId="urn:microsoft.com/office/officeart/2005/8/layout/bProcess4"/>
    <dgm:cxn modelId="{F9DF0F4F-9C74-40A0-8B6F-9766DBB64E2A}" type="presParOf" srcId="{4AAA3C52-95A1-4D1D-8766-92D9E386B651}" destId="{36ADEC9F-7E1D-42F2-BCF8-2FFA573371A7}" srcOrd="2" destOrd="0" presId="urn:microsoft.com/office/officeart/2005/8/layout/bProcess4"/>
    <dgm:cxn modelId="{96067581-AF47-4394-B501-829FC97B6F0B}" type="presParOf" srcId="{36ADEC9F-7E1D-42F2-BCF8-2FFA573371A7}" destId="{4E8B8130-2182-475E-95E0-59F3810BD694}" srcOrd="0" destOrd="0" presId="urn:microsoft.com/office/officeart/2005/8/layout/bProcess4"/>
    <dgm:cxn modelId="{4D3627B8-46E0-4E8E-96B2-D17E002A5464}" type="presParOf" srcId="{36ADEC9F-7E1D-42F2-BCF8-2FFA573371A7}" destId="{94B80675-6674-4482-BDCD-6486141351DF}" srcOrd="1" destOrd="0" presId="urn:microsoft.com/office/officeart/2005/8/layout/bProcess4"/>
    <dgm:cxn modelId="{29F13217-5484-4E5E-839C-96D94B6F9E05}" type="presParOf" srcId="{4AAA3C52-95A1-4D1D-8766-92D9E386B651}" destId="{A4FDCC8C-F45B-4440-87B7-4A7E2C8A1C09}" srcOrd="3" destOrd="0" presId="urn:microsoft.com/office/officeart/2005/8/layout/bProcess4"/>
    <dgm:cxn modelId="{73899F3E-EFDD-4CC7-A022-6AA9836A869F}" type="presParOf" srcId="{4AAA3C52-95A1-4D1D-8766-92D9E386B651}" destId="{C32DC147-39AA-492F-861B-849238C11FD8}" srcOrd="4" destOrd="0" presId="urn:microsoft.com/office/officeart/2005/8/layout/bProcess4"/>
    <dgm:cxn modelId="{2200A5A2-916E-4A34-A782-5C2F8E8C270C}" type="presParOf" srcId="{C32DC147-39AA-492F-861B-849238C11FD8}" destId="{A47AAEC8-EB07-4D18-86E4-90A8AD18721F}" srcOrd="0" destOrd="0" presId="urn:microsoft.com/office/officeart/2005/8/layout/bProcess4"/>
    <dgm:cxn modelId="{3A06F556-35BF-4AF6-9BF2-6259033DA8FD}" type="presParOf" srcId="{C32DC147-39AA-492F-861B-849238C11FD8}" destId="{C6EE2598-7BB1-4523-BA50-CC6CAD4E73CC}" srcOrd="1" destOrd="0" presId="urn:microsoft.com/office/officeart/2005/8/layout/bProcess4"/>
    <dgm:cxn modelId="{B5CCA506-E817-459E-8084-DE82E1225DDF}" type="presParOf" srcId="{4AAA3C52-95A1-4D1D-8766-92D9E386B651}" destId="{A302BADA-43E3-44C7-9150-429CE34ABF92}" srcOrd="5" destOrd="0" presId="urn:microsoft.com/office/officeart/2005/8/layout/bProcess4"/>
    <dgm:cxn modelId="{F9B4A3A6-B63A-4D1F-931A-A3BBCD48E662}" type="presParOf" srcId="{4AAA3C52-95A1-4D1D-8766-92D9E386B651}" destId="{2731EF65-BC04-4278-9C07-4CEAFCC543B5}" srcOrd="6" destOrd="0" presId="urn:microsoft.com/office/officeart/2005/8/layout/bProcess4"/>
    <dgm:cxn modelId="{F73F749E-6395-4FFC-B544-21E750BEC32A}" type="presParOf" srcId="{2731EF65-BC04-4278-9C07-4CEAFCC543B5}" destId="{D91E7BB5-F9A4-4BA5-9833-64BBFEC208B8}" srcOrd="0" destOrd="0" presId="urn:microsoft.com/office/officeart/2005/8/layout/bProcess4"/>
    <dgm:cxn modelId="{EE11630B-9459-428D-88AC-D2FA8879A723}" type="presParOf" srcId="{2731EF65-BC04-4278-9C07-4CEAFCC543B5}" destId="{19A4BEDE-1D97-4E65-BC01-8F330A3C5234}" srcOrd="1" destOrd="0" presId="urn:microsoft.com/office/officeart/2005/8/layout/bProcess4"/>
    <dgm:cxn modelId="{8D7AC096-1B07-405A-A8E1-E2531EE0C2C0}" type="presParOf" srcId="{4AAA3C52-95A1-4D1D-8766-92D9E386B651}" destId="{5124A70C-2C49-48EC-9A04-52141BBB466C}" srcOrd="7" destOrd="0" presId="urn:microsoft.com/office/officeart/2005/8/layout/bProcess4"/>
    <dgm:cxn modelId="{96E81F03-40C9-424C-9489-CD719CBBCC24}" type="presParOf" srcId="{4AAA3C52-95A1-4D1D-8766-92D9E386B651}" destId="{C9C18083-9156-4BB1-98BE-90695B2E9051}" srcOrd="8" destOrd="0" presId="urn:microsoft.com/office/officeart/2005/8/layout/bProcess4"/>
    <dgm:cxn modelId="{7BE04DCD-7B0A-49CE-A8F8-3FE28A34CF2A}" type="presParOf" srcId="{C9C18083-9156-4BB1-98BE-90695B2E9051}" destId="{C6A535B0-6BC8-4333-9317-63C0F078D89B}" srcOrd="0" destOrd="0" presId="urn:microsoft.com/office/officeart/2005/8/layout/bProcess4"/>
    <dgm:cxn modelId="{863B468D-8878-422E-8A86-5611D0E93017}" type="presParOf" srcId="{C9C18083-9156-4BB1-98BE-90695B2E9051}" destId="{E48B3BC0-34AA-4979-B90D-616850AB28B1}" srcOrd="1" destOrd="0" presId="urn:microsoft.com/office/officeart/2005/8/layout/bProcess4"/>
    <dgm:cxn modelId="{5C702FB6-1ED6-4A7D-B1F7-3C391222E981}" type="presParOf" srcId="{4AAA3C52-95A1-4D1D-8766-92D9E386B651}" destId="{FE3C6E9B-AB14-43FC-9F2A-FBC664377815}" srcOrd="9" destOrd="0" presId="urn:microsoft.com/office/officeart/2005/8/layout/bProcess4"/>
    <dgm:cxn modelId="{DEB061C6-8106-40BE-9E87-D78D3E8D4761}" type="presParOf" srcId="{4AAA3C52-95A1-4D1D-8766-92D9E386B651}" destId="{295EE7D6-6AE5-4AB8-A395-6372BD5C8CF7}" srcOrd="10" destOrd="0" presId="urn:microsoft.com/office/officeart/2005/8/layout/bProcess4"/>
    <dgm:cxn modelId="{F70862ED-DC09-46BC-BD95-E9C4DFB8045E}" type="presParOf" srcId="{295EE7D6-6AE5-4AB8-A395-6372BD5C8CF7}" destId="{21FB61AA-D6E1-4776-A0A6-5085F96DCD3A}" srcOrd="0" destOrd="0" presId="urn:microsoft.com/office/officeart/2005/8/layout/bProcess4"/>
    <dgm:cxn modelId="{F1D90729-0974-4E62-8C57-3AD4215B6807}" type="presParOf" srcId="{295EE7D6-6AE5-4AB8-A395-6372BD5C8CF7}" destId="{D5345339-D501-44D1-A58E-DC2959F4CB8D}" srcOrd="1" destOrd="0" presId="urn:microsoft.com/office/officeart/2005/8/layout/bProcess4"/>
    <dgm:cxn modelId="{CDAE3800-C9D2-4B68-B89D-A9CBEBA3BED0}" type="presParOf" srcId="{4AAA3C52-95A1-4D1D-8766-92D9E386B651}" destId="{EDB2E434-D859-4DF8-B9C8-049EA936976F}" srcOrd="11" destOrd="0" presId="urn:microsoft.com/office/officeart/2005/8/layout/bProcess4"/>
    <dgm:cxn modelId="{1BC3D94B-6207-4A2F-9C84-7673A3DF913F}" type="presParOf" srcId="{4AAA3C52-95A1-4D1D-8766-92D9E386B651}" destId="{F019A8B6-73D5-47D1-814D-1FFD6C1A3ECB}" srcOrd="12" destOrd="0" presId="urn:microsoft.com/office/officeart/2005/8/layout/bProcess4"/>
    <dgm:cxn modelId="{B97051C6-0C0F-4DBA-AE27-4AB32E5E21B2}" type="presParOf" srcId="{F019A8B6-73D5-47D1-814D-1FFD6C1A3ECB}" destId="{5F7CBE77-3FF2-4B85-9730-8F06FA0175F4}" srcOrd="0" destOrd="0" presId="urn:microsoft.com/office/officeart/2005/8/layout/bProcess4"/>
    <dgm:cxn modelId="{32BEFD50-57D2-495F-9185-483CFF919532}" type="presParOf" srcId="{F019A8B6-73D5-47D1-814D-1FFD6C1A3ECB}" destId="{40BDEAFA-5A5C-4E28-ABE6-41EF1810E3BE}" srcOrd="1" destOrd="0" presId="urn:microsoft.com/office/officeart/2005/8/layout/bProcess4"/>
    <dgm:cxn modelId="{77DAE3AD-F303-4B5A-BD84-7DEAA8E44942}" type="presParOf" srcId="{4AAA3C52-95A1-4D1D-8766-92D9E386B651}" destId="{E4465325-0505-423B-B04A-48C0789FAAD6}" srcOrd="13" destOrd="0" presId="urn:microsoft.com/office/officeart/2005/8/layout/bProcess4"/>
    <dgm:cxn modelId="{F5784BD7-B169-42A0-A159-414A33467E84}" type="presParOf" srcId="{4AAA3C52-95A1-4D1D-8766-92D9E386B651}" destId="{6FE9A71D-5D72-4156-8CC5-2B19166F42AF}" srcOrd="14" destOrd="0" presId="urn:microsoft.com/office/officeart/2005/8/layout/bProcess4"/>
    <dgm:cxn modelId="{D975CFE1-2192-4BF0-851A-14166511BE94}" type="presParOf" srcId="{6FE9A71D-5D72-4156-8CC5-2B19166F42AF}" destId="{CDA07FB1-0E30-4D88-98D6-794A06BC5486}" srcOrd="0" destOrd="0" presId="urn:microsoft.com/office/officeart/2005/8/layout/bProcess4"/>
    <dgm:cxn modelId="{02E907AE-772F-448D-93F7-977B9660FC0F}" type="presParOf" srcId="{6FE9A71D-5D72-4156-8CC5-2B19166F42AF}" destId="{8BE65865-79B0-4979-96BE-920F4418CC55}" srcOrd="1" destOrd="0" presId="urn:microsoft.com/office/officeart/2005/8/layout/bProcess4"/>
    <dgm:cxn modelId="{E058C3D6-26AF-4DEB-8DEE-629199E1B377}" type="presParOf" srcId="{4AAA3C52-95A1-4D1D-8766-92D9E386B651}" destId="{BF8572A5-D6F6-4E15-8F45-4B682F91708F}" srcOrd="15" destOrd="0" presId="urn:microsoft.com/office/officeart/2005/8/layout/bProcess4"/>
    <dgm:cxn modelId="{82456485-C233-4D8B-9B8E-4E23F9BFF833}" type="presParOf" srcId="{4AAA3C52-95A1-4D1D-8766-92D9E386B651}" destId="{2F3D1FD5-ED59-4E09-B193-20EB065F92B4}" srcOrd="16" destOrd="0" presId="urn:microsoft.com/office/officeart/2005/8/layout/bProcess4"/>
    <dgm:cxn modelId="{FEE07F4C-D6D2-469C-9F0D-A33DC3D6D4FF}" type="presParOf" srcId="{2F3D1FD5-ED59-4E09-B193-20EB065F92B4}" destId="{E939C1A7-3609-4E58-85F1-177FBBA74AE7}" srcOrd="0" destOrd="0" presId="urn:microsoft.com/office/officeart/2005/8/layout/bProcess4"/>
    <dgm:cxn modelId="{57DD82CF-F3A2-483E-A1EB-C6D3EB47362B}" type="presParOf" srcId="{2F3D1FD5-ED59-4E09-B193-20EB065F92B4}" destId="{4E5E422D-99DD-4BFD-BA53-D247B38207CE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5F0169-A458-43CD-BAE1-996C54592105}" type="doc">
      <dgm:prSet loTypeId="urn:microsoft.com/office/officeart/2005/8/layout/cycle8" loCatId="cycle" qsTypeId="urn:microsoft.com/office/officeart/2005/8/quickstyle/3d2" qsCatId="3D" csTypeId="urn:microsoft.com/office/officeart/2005/8/colors/accent1_2" csCatId="accent1" phldr="1"/>
      <dgm:spPr/>
    </dgm:pt>
    <dgm:pt modelId="{2DD001C1-905D-4757-B121-A65D1B7A1CD4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2000" b="1" dirty="0" smtClean="0"/>
            <a:t>Interventions Led Visits</a:t>
          </a:r>
          <a:endParaRPr lang="en-GB" sz="2000" b="1" dirty="0"/>
        </a:p>
      </dgm:t>
    </dgm:pt>
    <dgm:pt modelId="{0F88E5EE-A25C-42B4-A455-B677C1F3D281}" type="parTrans" cxnId="{615482A8-2B8E-469E-A0E9-3349F6A4B146}">
      <dgm:prSet/>
      <dgm:spPr/>
      <dgm:t>
        <a:bodyPr/>
        <a:lstStyle/>
        <a:p>
          <a:endParaRPr lang="en-GB"/>
        </a:p>
      </dgm:t>
    </dgm:pt>
    <dgm:pt modelId="{C20A8A4A-2BA1-47F2-95E0-D11084C90743}" type="sibTrans" cxnId="{615482A8-2B8E-469E-A0E9-3349F6A4B146}">
      <dgm:prSet/>
      <dgm:spPr/>
      <dgm:t>
        <a:bodyPr/>
        <a:lstStyle/>
        <a:p>
          <a:endParaRPr lang="en-GB"/>
        </a:p>
      </dgm:t>
    </dgm:pt>
    <dgm:pt modelId="{F82B822A-FC7E-41E1-922D-B519C07CB14B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GB" sz="2000" b="1" dirty="0" smtClean="0"/>
            <a:t>External Partnership Arrangements</a:t>
          </a:r>
          <a:endParaRPr lang="en-GB" sz="2000" b="1" dirty="0"/>
        </a:p>
      </dgm:t>
    </dgm:pt>
    <dgm:pt modelId="{42587FF9-7B62-4622-BAD7-942A834C114A}" type="parTrans" cxnId="{3D3D02A9-AD25-4B6A-A5B8-86A2D1B57D35}">
      <dgm:prSet/>
      <dgm:spPr/>
      <dgm:t>
        <a:bodyPr/>
        <a:lstStyle/>
        <a:p>
          <a:endParaRPr lang="en-GB"/>
        </a:p>
      </dgm:t>
    </dgm:pt>
    <dgm:pt modelId="{4EEA2C61-199C-4AFE-9AA1-01AA3E5172FF}" type="sibTrans" cxnId="{3D3D02A9-AD25-4B6A-A5B8-86A2D1B57D35}">
      <dgm:prSet/>
      <dgm:spPr/>
      <dgm:t>
        <a:bodyPr/>
        <a:lstStyle/>
        <a:p>
          <a:endParaRPr lang="en-GB"/>
        </a:p>
      </dgm:t>
    </dgm:pt>
    <dgm:pt modelId="{D85E9F85-E08A-4A85-B7E5-65DFB7B81D7E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sz="2000" b="1" dirty="0" smtClean="0"/>
            <a:t>Family Intervention Unit</a:t>
          </a:r>
          <a:endParaRPr lang="en-GB" sz="2000" b="1" dirty="0"/>
        </a:p>
      </dgm:t>
    </dgm:pt>
    <dgm:pt modelId="{B6D826F5-F792-4B05-B8FA-7DA11A4459B7}" type="parTrans" cxnId="{23E29466-D98C-4431-B31E-BF1ADF9CAED1}">
      <dgm:prSet/>
      <dgm:spPr/>
      <dgm:t>
        <a:bodyPr/>
        <a:lstStyle/>
        <a:p>
          <a:endParaRPr lang="en-GB"/>
        </a:p>
      </dgm:t>
    </dgm:pt>
    <dgm:pt modelId="{0A616223-16BB-484E-8F22-E72CBA93EEF2}" type="sibTrans" cxnId="{23E29466-D98C-4431-B31E-BF1ADF9CAED1}">
      <dgm:prSet/>
      <dgm:spPr/>
      <dgm:t>
        <a:bodyPr/>
        <a:lstStyle/>
        <a:p>
          <a:endParaRPr lang="en-GB"/>
        </a:p>
      </dgm:t>
    </dgm:pt>
    <dgm:pt modelId="{2E07FDF7-6725-4431-B099-F60707337E30}" type="pres">
      <dgm:prSet presAssocID="{C65F0169-A458-43CD-BAE1-996C54592105}" presName="compositeShape" presStyleCnt="0">
        <dgm:presLayoutVars>
          <dgm:chMax val="7"/>
          <dgm:dir/>
          <dgm:resizeHandles val="exact"/>
        </dgm:presLayoutVars>
      </dgm:prSet>
      <dgm:spPr/>
    </dgm:pt>
    <dgm:pt modelId="{632A361C-E0A4-43B5-A085-2D54DB6F2DE1}" type="pres">
      <dgm:prSet presAssocID="{C65F0169-A458-43CD-BAE1-996C54592105}" presName="wedge1" presStyleLbl="node1" presStyleIdx="0" presStyleCnt="3"/>
      <dgm:spPr/>
      <dgm:t>
        <a:bodyPr/>
        <a:lstStyle/>
        <a:p>
          <a:endParaRPr lang="en-GB"/>
        </a:p>
      </dgm:t>
    </dgm:pt>
    <dgm:pt modelId="{9332284A-2F7D-4256-AAC6-2109641A8815}" type="pres">
      <dgm:prSet presAssocID="{C65F0169-A458-43CD-BAE1-996C54592105}" presName="dummy1a" presStyleCnt="0"/>
      <dgm:spPr/>
    </dgm:pt>
    <dgm:pt modelId="{75207ECC-4FCA-4C39-8F6D-125A2FBEC6A9}" type="pres">
      <dgm:prSet presAssocID="{C65F0169-A458-43CD-BAE1-996C54592105}" presName="dummy1b" presStyleCnt="0"/>
      <dgm:spPr/>
    </dgm:pt>
    <dgm:pt modelId="{75223ABF-704A-49A2-83BC-90B7FABCDA3C}" type="pres">
      <dgm:prSet presAssocID="{C65F0169-A458-43CD-BAE1-996C5459210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3A1D95-7F55-4B48-A579-5E25F35EE6D4}" type="pres">
      <dgm:prSet presAssocID="{C65F0169-A458-43CD-BAE1-996C54592105}" presName="wedge2" presStyleLbl="node1" presStyleIdx="1" presStyleCnt="3"/>
      <dgm:spPr/>
      <dgm:t>
        <a:bodyPr/>
        <a:lstStyle/>
        <a:p>
          <a:endParaRPr lang="en-GB"/>
        </a:p>
      </dgm:t>
    </dgm:pt>
    <dgm:pt modelId="{E4B0FC84-6312-46ED-B053-999ACBD5A86D}" type="pres">
      <dgm:prSet presAssocID="{C65F0169-A458-43CD-BAE1-996C54592105}" presName="dummy2a" presStyleCnt="0"/>
      <dgm:spPr/>
    </dgm:pt>
    <dgm:pt modelId="{C39E8A6D-0626-4CBC-AB4F-61E618B5437A}" type="pres">
      <dgm:prSet presAssocID="{C65F0169-A458-43CD-BAE1-996C54592105}" presName="dummy2b" presStyleCnt="0"/>
      <dgm:spPr/>
    </dgm:pt>
    <dgm:pt modelId="{016A50AF-6DA7-43F0-9628-BE104FC2195B}" type="pres">
      <dgm:prSet presAssocID="{C65F0169-A458-43CD-BAE1-996C5459210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5333552-356B-4D32-A28F-9850FBF884F6}" type="pres">
      <dgm:prSet presAssocID="{C65F0169-A458-43CD-BAE1-996C54592105}" presName="wedge3" presStyleLbl="node1" presStyleIdx="2" presStyleCnt="3"/>
      <dgm:spPr/>
      <dgm:t>
        <a:bodyPr/>
        <a:lstStyle/>
        <a:p>
          <a:endParaRPr lang="en-GB"/>
        </a:p>
      </dgm:t>
    </dgm:pt>
    <dgm:pt modelId="{B25CA3B2-8D97-436D-9EE7-635CD114544E}" type="pres">
      <dgm:prSet presAssocID="{C65F0169-A458-43CD-BAE1-996C54592105}" presName="dummy3a" presStyleCnt="0"/>
      <dgm:spPr/>
    </dgm:pt>
    <dgm:pt modelId="{FFE915EE-A8BF-4688-B35A-15FBB3C016EC}" type="pres">
      <dgm:prSet presAssocID="{C65F0169-A458-43CD-BAE1-996C54592105}" presName="dummy3b" presStyleCnt="0"/>
      <dgm:spPr/>
    </dgm:pt>
    <dgm:pt modelId="{CDE5DB43-FC3F-4E2B-BAC6-F709B508C680}" type="pres">
      <dgm:prSet presAssocID="{C65F0169-A458-43CD-BAE1-996C5459210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0F2359-2965-4202-95B2-32FEBC4E1841}" type="pres">
      <dgm:prSet presAssocID="{C20A8A4A-2BA1-47F2-95E0-D11084C90743}" presName="arrowWedge1" presStyleLbl="fgSibTrans2D1" presStyleIdx="0" presStyleCnt="3"/>
      <dgm:spPr/>
    </dgm:pt>
    <dgm:pt modelId="{4DF8ABE6-1380-44BE-AC02-B965FD279E91}" type="pres">
      <dgm:prSet presAssocID="{4EEA2C61-199C-4AFE-9AA1-01AA3E5172FF}" presName="arrowWedge2" presStyleLbl="fgSibTrans2D1" presStyleIdx="1" presStyleCnt="3"/>
      <dgm:spPr/>
    </dgm:pt>
    <dgm:pt modelId="{BC4C19C3-2903-423E-ACB0-D4D71ADBA0F1}" type="pres">
      <dgm:prSet presAssocID="{0A616223-16BB-484E-8F22-E72CBA93EEF2}" presName="arrowWedge3" presStyleLbl="fgSibTrans2D1" presStyleIdx="2" presStyleCnt="3"/>
      <dgm:spPr/>
    </dgm:pt>
  </dgm:ptLst>
  <dgm:cxnLst>
    <dgm:cxn modelId="{23E29466-D98C-4431-B31E-BF1ADF9CAED1}" srcId="{C65F0169-A458-43CD-BAE1-996C54592105}" destId="{D85E9F85-E08A-4A85-B7E5-65DFB7B81D7E}" srcOrd="2" destOrd="0" parTransId="{B6D826F5-F792-4B05-B8FA-7DA11A4459B7}" sibTransId="{0A616223-16BB-484E-8F22-E72CBA93EEF2}"/>
    <dgm:cxn modelId="{8F51F846-AB32-4498-BFBB-1BF1B5036B58}" type="presOf" srcId="{F82B822A-FC7E-41E1-922D-B519C07CB14B}" destId="{3E3A1D95-7F55-4B48-A579-5E25F35EE6D4}" srcOrd="0" destOrd="0" presId="urn:microsoft.com/office/officeart/2005/8/layout/cycle8"/>
    <dgm:cxn modelId="{1F5E0B99-5C24-44D6-B7A1-B547B7FA8030}" type="presOf" srcId="{2DD001C1-905D-4757-B121-A65D1B7A1CD4}" destId="{632A361C-E0A4-43B5-A085-2D54DB6F2DE1}" srcOrd="0" destOrd="0" presId="urn:microsoft.com/office/officeart/2005/8/layout/cycle8"/>
    <dgm:cxn modelId="{043E3697-6C84-461D-8C67-FF63F4EBB390}" type="presOf" srcId="{D85E9F85-E08A-4A85-B7E5-65DFB7B81D7E}" destId="{CDE5DB43-FC3F-4E2B-BAC6-F709B508C680}" srcOrd="1" destOrd="0" presId="urn:microsoft.com/office/officeart/2005/8/layout/cycle8"/>
    <dgm:cxn modelId="{7668FEB4-0D28-4B80-A13F-8535A18CA363}" type="presOf" srcId="{C65F0169-A458-43CD-BAE1-996C54592105}" destId="{2E07FDF7-6725-4431-B099-F60707337E30}" srcOrd="0" destOrd="0" presId="urn:microsoft.com/office/officeart/2005/8/layout/cycle8"/>
    <dgm:cxn modelId="{ACA4CF40-9881-4D0F-8E5B-EC555768C32C}" type="presOf" srcId="{2DD001C1-905D-4757-B121-A65D1B7A1CD4}" destId="{75223ABF-704A-49A2-83BC-90B7FABCDA3C}" srcOrd="1" destOrd="0" presId="urn:microsoft.com/office/officeart/2005/8/layout/cycle8"/>
    <dgm:cxn modelId="{3D3D02A9-AD25-4B6A-A5B8-86A2D1B57D35}" srcId="{C65F0169-A458-43CD-BAE1-996C54592105}" destId="{F82B822A-FC7E-41E1-922D-B519C07CB14B}" srcOrd="1" destOrd="0" parTransId="{42587FF9-7B62-4622-BAD7-942A834C114A}" sibTransId="{4EEA2C61-199C-4AFE-9AA1-01AA3E5172FF}"/>
    <dgm:cxn modelId="{615482A8-2B8E-469E-A0E9-3349F6A4B146}" srcId="{C65F0169-A458-43CD-BAE1-996C54592105}" destId="{2DD001C1-905D-4757-B121-A65D1B7A1CD4}" srcOrd="0" destOrd="0" parTransId="{0F88E5EE-A25C-42B4-A455-B677C1F3D281}" sibTransId="{C20A8A4A-2BA1-47F2-95E0-D11084C90743}"/>
    <dgm:cxn modelId="{200E3624-9AED-4D86-95BD-C85F8B98DE3F}" type="presOf" srcId="{D85E9F85-E08A-4A85-B7E5-65DFB7B81D7E}" destId="{85333552-356B-4D32-A28F-9850FBF884F6}" srcOrd="0" destOrd="0" presId="urn:microsoft.com/office/officeart/2005/8/layout/cycle8"/>
    <dgm:cxn modelId="{537F576E-1278-440B-8585-A9472F8EC736}" type="presOf" srcId="{F82B822A-FC7E-41E1-922D-B519C07CB14B}" destId="{016A50AF-6DA7-43F0-9628-BE104FC2195B}" srcOrd="1" destOrd="0" presId="urn:microsoft.com/office/officeart/2005/8/layout/cycle8"/>
    <dgm:cxn modelId="{11CDB308-B029-4688-9860-2DA10B07C196}" type="presParOf" srcId="{2E07FDF7-6725-4431-B099-F60707337E30}" destId="{632A361C-E0A4-43B5-A085-2D54DB6F2DE1}" srcOrd="0" destOrd="0" presId="urn:microsoft.com/office/officeart/2005/8/layout/cycle8"/>
    <dgm:cxn modelId="{FA15C6FA-1A02-4B64-AEC6-DAABEABC7BD9}" type="presParOf" srcId="{2E07FDF7-6725-4431-B099-F60707337E30}" destId="{9332284A-2F7D-4256-AAC6-2109641A8815}" srcOrd="1" destOrd="0" presId="urn:microsoft.com/office/officeart/2005/8/layout/cycle8"/>
    <dgm:cxn modelId="{C1B55715-D460-4230-92DB-2FB0E88A9A17}" type="presParOf" srcId="{2E07FDF7-6725-4431-B099-F60707337E30}" destId="{75207ECC-4FCA-4C39-8F6D-125A2FBEC6A9}" srcOrd="2" destOrd="0" presId="urn:microsoft.com/office/officeart/2005/8/layout/cycle8"/>
    <dgm:cxn modelId="{C67260EA-98A0-4A09-8E41-684D81147061}" type="presParOf" srcId="{2E07FDF7-6725-4431-B099-F60707337E30}" destId="{75223ABF-704A-49A2-83BC-90B7FABCDA3C}" srcOrd="3" destOrd="0" presId="urn:microsoft.com/office/officeart/2005/8/layout/cycle8"/>
    <dgm:cxn modelId="{203C606B-EB23-4D4E-9C94-4F2422E63EDD}" type="presParOf" srcId="{2E07FDF7-6725-4431-B099-F60707337E30}" destId="{3E3A1D95-7F55-4B48-A579-5E25F35EE6D4}" srcOrd="4" destOrd="0" presId="urn:microsoft.com/office/officeart/2005/8/layout/cycle8"/>
    <dgm:cxn modelId="{EBA4994C-C55D-4B8C-8FC9-15937351BDCE}" type="presParOf" srcId="{2E07FDF7-6725-4431-B099-F60707337E30}" destId="{E4B0FC84-6312-46ED-B053-999ACBD5A86D}" srcOrd="5" destOrd="0" presId="urn:microsoft.com/office/officeart/2005/8/layout/cycle8"/>
    <dgm:cxn modelId="{E213E0CE-F779-440F-ACEC-E7C1673C5578}" type="presParOf" srcId="{2E07FDF7-6725-4431-B099-F60707337E30}" destId="{C39E8A6D-0626-4CBC-AB4F-61E618B5437A}" srcOrd="6" destOrd="0" presId="urn:microsoft.com/office/officeart/2005/8/layout/cycle8"/>
    <dgm:cxn modelId="{8F513B88-5314-4F61-A7FE-2E517A497765}" type="presParOf" srcId="{2E07FDF7-6725-4431-B099-F60707337E30}" destId="{016A50AF-6DA7-43F0-9628-BE104FC2195B}" srcOrd="7" destOrd="0" presId="urn:microsoft.com/office/officeart/2005/8/layout/cycle8"/>
    <dgm:cxn modelId="{142996F2-0431-429D-B93D-DE6C18BBDF8F}" type="presParOf" srcId="{2E07FDF7-6725-4431-B099-F60707337E30}" destId="{85333552-356B-4D32-A28F-9850FBF884F6}" srcOrd="8" destOrd="0" presId="urn:microsoft.com/office/officeart/2005/8/layout/cycle8"/>
    <dgm:cxn modelId="{CF55FCA1-0456-4237-B9F1-1F74FCA5CD40}" type="presParOf" srcId="{2E07FDF7-6725-4431-B099-F60707337E30}" destId="{B25CA3B2-8D97-436D-9EE7-635CD114544E}" srcOrd="9" destOrd="0" presId="urn:microsoft.com/office/officeart/2005/8/layout/cycle8"/>
    <dgm:cxn modelId="{219FE210-3845-4851-BE2D-E705C269CFEC}" type="presParOf" srcId="{2E07FDF7-6725-4431-B099-F60707337E30}" destId="{FFE915EE-A8BF-4688-B35A-15FBB3C016EC}" srcOrd="10" destOrd="0" presId="urn:microsoft.com/office/officeart/2005/8/layout/cycle8"/>
    <dgm:cxn modelId="{E2F6090F-E06E-442C-8BCA-00379BD900BB}" type="presParOf" srcId="{2E07FDF7-6725-4431-B099-F60707337E30}" destId="{CDE5DB43-FC3F-4E2B-BAC6-F709B508C680}" srcOrd="11" destOrd="0" presId="urn:microsoft.com/office/officeart/2005/8/layout/cycle8"/>
    <dgm:cxn modelId="{8EEEEB0C-8965-4D21-891A-AC3A2B7476C7}" type="presParOf" srcId="{2E07FDF7-6725-4431-B099-F60707337E30}" destId="{F60F2359-2965-4202-95B2-32FEBC4E1841}" srcOrd="12" destOrd="0" presId="urn:microsoft.com/office/officeart/2005/8/layout/cycle8"/>
    <dgm:cxn modelId="{0D0177C6-2CA5-4DE3-9270-1EF235D7DAA3}" type="presParOf" srcId="{2E07FDF7-6725-4431-B099-F60707337E30}" destId="{4DF8ABE6-1380-44BE-AC02-B965FD279E91}" srcOrd="13" destOrd="0" presId="urn:microsoft.com/office/officeart/2005/8/layout/cycle8"/>
    <dgm:cxn modelId="{DA2BB414-CB2D-4B6C-A39F-BEECC4B69FFC}" type="presParOf" srcId="{2E07FDF7-6725-4431-B099-F60707337E30}" destId="{BC4C19C3-2903-423E-ACB0-D4D71ADBA0F1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DCC743-D15B-445E-9DF0-8E2D1BD5C79B}" type="doc">
      <dgm:prSet loTypeId="urn:microsoft.com/office/officeart/2005/8/layout/radial1" loCatId="relationship" qsTypeId="urn:microsoft.com/office/officeart/2005/8/quickstyle/3d1" qsCatId="3D" csTypeId="urn:microsoft.com/office/officeart/2005/8/colors/accent3_3" csCatId="accent3" phldr="1"/>
      <dgm:spPr/>
      <dgm:t>
        <a:bodyPr/>
        <a:lstStyle/>
        <a:p>
          <a:endParaRPr lang="en-GB"/>
        </a:p>
      </dgm:t>
    </dgm:pt>
    <dgm:pt modelId="{E0CA3FFD-EAF8-4228-9294-0613E5D9D623}">
      <dgm:prSet phldrT="[Text]" custT="1"/>
      <dgm:spPr/>
      <dgm:t>
        <a:bodyPr/>
        <a:lstStyle/>
        <a:p>
          <a:r>
            <a:rPr lang="en-GB" sz="2800" b="0" dirty="0" smtClean="0">
              <a:solidFill>
                <a:srgbClr val="FFFF00"/>
              </a:solidFill>
            </a:rPr>
            <a:t>Invisible Walls Wales</a:t>
          </a:r>
          <a:endParaRPr lang="en-GB" sz="2800" b="0" dirty="0">
            <a:solidFill>
              <a:srgbClr val="FFFF00"/>
            </a:solidFill>
          </a:endParaRPr>
        </a:p>
      </dgm:t>
    </dgm:pt>
    <dgm:pt modelId="{A6133A01-F68E-430D-8977-A7E5A159B111}" type="parTrans" cxnId="{78A7B649-8C54-4DD9-8636-4AEB284D46AA}">
      <dgm:prSet/>
      <dgm:spPr/>
      <dgm:t>
        <a:bodyPr/>
        <a:lstStyle/>
        <a:p>
          <a:endParaRPr lang="en-GB"/>
        </a:p>
      </dgm:t>
    </dgm:pt>
    <dgm:pt modelId="{B1139C16-DE77-46EA-9D70-93F0E63C7811}" type="sibTrans" cxnId="{78A7B649-8C54-4DD9-8636-4AEB284D46AA}">
      <dgm:prSet/>
      <dgm:spPr/>
      <dgm:t>
        <a:bodyPr/>
        <a:lstStyle/>
        <a:p>
          <a:endParaRPr lang="en-GB"/>
        </a:p>
      </dgm:t>
    </dgm:pt>
    <dgm:pt modelId="{F9EE2272-6CA6-4133-9B06-7AAEE9E446C3}">
      <dgm:prSet phldrT="[Text]" custT="1"/>
      <dgm:spPr/>
      <dgm:t>
        <a:bodyPr/>
        <a:lstStyle/>
        <a:p>
          <a:r>
            <a:rPr lang="en-GB" sz="2000" dirty="0" smtClean="0"/>
            <a:t>Custody &amp; community</a:t>
          </a:r>
          <a:endParaRPr lang="en-GB" sz="2000" dirty="0"/>
        </a:p>
      </dgm:t>
    </dgm:pt>
    <dgm:pt modelId="{0833F70B-F8A7-42A7-A626-5D6F0ACBD3EC}" type="parTrans" cxnId="{E0F4B2A7-1A47-4041-9160-3C7305978613}">
      <dgm:prSet/>
      <dgm:spPr/>
      <dgm:t>
        <a:bodyPr/>
        <a:lstStyle/>
        <a:p>
          <a:endParaRPr lang="en-GB"/>
        </a:p>
      </dgm:t>
    </dgm:pt>
    <dgm:pt modelId="{9EFA2B3C-AE16-4322-A411-270CD8F08BF5}" type="sibTrans" cxnId="{E0F4B2A7-1A47-4041-9160-3C7305978613}">
      <dgm:prSet/>
      <dgm:spPr/>
      <dgm:t>
        <a:bodyPr/>
        <a:lstStyle/>
        <a:p>
          <a:endParaRPr lang="en-GB" i="1"/>
        </a:p>
      </dgm:t>
    </dgm:pt>
    <dgm:pt modelId="{13E92CDD-3176-4751-A90D-413F044CD23D}">
      <dgm:prSet phldrT="[Text]" custT="1"/>
      <dgm:spPr/>
      <dgm:t>
        <a:bodyPr/>
        <a:lstStyle/>
        <a:p>
          <a:r>
            <a:rPr lang="en-GB" sz="2000" dirty="0" smtClean="0"/>
            <a:t>Cost saving focus</a:t>
          </a:r>
          <a:endParaRPr lang="en-GB" sz="2000" dirty="0"/>
        </a:p>
      </dgm:t>
    </dgm:pt>
    <dgm:pt modelId="{D54AB327-6C34-4ADE-A468-BA8BBC38D0D4}" type="parTrans" cxnId="{6B8F417A-D41C-4B7F-BB5F-9AF06DBCAE5C}">
      <dgm:prSet/>
      <dgm:spPr/>
      <dgm:t>
        <a:bodyPr/>
        <a:lstStyle/>
        <a:p>
          <a:endParaRPr lang="en-GB"/>
        </a:p>
      </dgm:t>
    </dgm:pt>
    <dgm:pt modelId="{F42DE41E-04B8-4858-BEBA-FDC460B10C62}" type="sibTrans" cxnId="{6B8F417A-D41C-4B7F-BB5F-9AF06DBCAE5C}">
      <dgm:prSet/>
      <dgm:spPr/>
      <dgm:t>
        <a:bodyPr/>
        <a:lstStyle/>
        <a:p>
          <a:endParaRPr lang="en-GB"/>
        </a:p>
      </dgm:t>
    </dgm:pt>
    <dgm:pt modelId="{9EAC3ED5-3A74-4C8E-BE0E-C4533AA62817}">
      <dgm:prSet phldrT="[Text]" custT="1"/>
      <dgm:spPr/>
      <dgm:t>
        <a:bodyPr/>
        <a:lstStyle/>
        <a:p>
          <a:r>
            <a:rPr lang="en-GB" sz="2000" dirty="0" smtClean="0"/>
            <a:t>Evaluation &amp; research</a:t>
          </a:r>
          <a:endParaRPr lang="en-GB" sz="2000" dirty="0"/>
        </a:p>
      </dgm:t>
    </dgm:pt>
    <dgm:pt modelId="{AEE5E2D4-DFD0-4625-9B95-6EE09D4077AF}" type="parTrans" cxnId="{CC541B36-D3FC-4D0A-85C9-24B42CBF6879}">
      <dgm:prSet/>
      <dgm:spPr/>
      <dgm:t>
        <a:bodyPr/>
        <a:lstStyle/>
        <a:p>
          <a:endParaRPr lang="en-GB"/>
        </a:p>
      </dgm:t>
    </dgm:pt>
    <dgm:pt modelId="{7A7D1D21-D08E-4FDA-B263-CAE06ECA8A44}" type="sibTrans" cxnId="{CC541B36-D3FC-4D0A-85C9-24B42CBF6879}">
      <dgm:prSet/>
      <dgm:spPr/>
      <dgm:t>
        <a:bodyPr/>
        <a:lstStyle/>
        <a:p>
          <a:endParaRPr lang="en-GB"/>
        </a:p>
      </dgm:t>
    </dgm:pt>
    <dgm:pt modelId="{7B3AC029-9DA6-4166-93E2-F4541914AB90}">
      <dgm:prSet phldrT="[Text]" custT="1"/>
      <dgm:spPr/>
      <dgm:t>
        <a:bodyPr/>
        <a:lstStyle/>
        <a:p>
          <a:r>
            <a:rPr lang="en-GB" sz="2000" dirty="0" smtClean="0"/>
            <a:t>Replication model</a:t>
          </a:r>
          <a:endParaRPr lang="en-GB" sz="2000" dirty="0"/>
        </a:p>
      </dgm:t>
    </dgm:pt>
    <dgm:pt modelId="{4855D259-FA7F-4EC5-8C51-698700A87E2F}" type="parTrans" cxnId="{48538A29-B7D6-4C39-B76A-BDCD4BAABFE3}">
      <dgm:prSet/>
      <dgm:spPr/>
      <dgm:t>
        <a:bodyPr/>
        <a:lstStyle/>
        <a:p>
          <a:endParaRPr lang="en-GB"/>
        </a:p>
      </dgm:t>
    </dgm:pt>
    <dgm:pt modelId="{AC7F9F59-73AB-4BE3-B8BF-02DDEDC387A0}" type="sibTrans" cxnId="{48538A29-B7D6-4C39-B76A-BDCD4BAABFE3}">
      <dgm:prSet/>
      <dgm:spPr/>
      <dgm:t>
        <a:bodyPr/>
        <a:lstStyle/>
        <a:p>
          <a:endParaRPr lang="en-GB"/>
        </a:p>
      </dgm:t>
    </dgm:pt>
    <dgm:pt modelId="{2DA06877-A0EA-429B-9997-DCE20A66C93F}">
      <dgm:prSet phldrT="[Text]" custT="1"/>
      <dgm:spPr/>
      <dgm:t>
        <a:bodyPr/>
        <a:lstStyle/>
        <a:p>
          <a:r>
            <a:rPr lang="en-GB" sz="2000" dirty="0" smtClean="0"/>
            <a:t>BIG Lottery Funded</a:t>
          </a:r>
          <a:endParaRPr lang="en-GB" sz="2000" dirty="0"/>
        </a:p>
      </dgm:t>
    </dgm:pt>
    <dgm:pt modelId="{8E06A481-D0BF-4554-904D-916D70CCCF3C}" type="parTrans" cxnId="{43286AAC-BEDB-4DB9-AE8C-57998C0297F8}">
      <dgm:prSet/>
      <dgm:spPr/>
      <dgm:t>
        <a:bodyPr/>
        <a:lstStyle/>
        <a:p>
          <a:endParaRPr lang="en-GB"/>
        </a:p>
      </dgm:t>
    </dgm:pt>
    <dgm:pt modelId="{0DA2838B-57C6-4E40-ACE7-7D8E2746E54C}" type="sibTrans" cxnId="{43286AAC-BEDB-4DB9-AE8C-57998C0297F8}">
      <dgm:prSet/>
      <dgm:spPr/>
      <dgm:t>
        <a:bodyPr/>
        <a:lstStyle/>
        <a:p>
          <a:endParaRPr lang="en-GB"/>
        </a:p>
      </dgm:t>
    </dgm:pt>
    <dgm:pt modelId="{71A30A99-52E1-45BD-AAFB-92C6D1BC73A8}">
      <dgm:prSet phldrT="[Text]" custT="1"/>
      <dgm:spPr/>
      <dgm:t>
        <a:bodyPr/>
        <a:lstStyle/>
        <a:p>
          <a:r>
            <a:rPr lang="en-GB" sz="2000" dirty="0" smtClean="0"/>
            <a:t>Partnership</a:t>
          </a:r>
        </a:p>
        <a:p>
          <a:r>
            <a:rPr lang="en-GB" sz="2000" dirty="0" smtClean="0"/>
            <a:t>working</a:t>
          </a:r>
          <a:endParaRPr lang="en-GB" sz="2000" dirty="0"/>
        </a:p>
      </dgm:t>
    </dgm:pt>
    <dgm:pt modelId="{D3868810-D4BA-45B6-A364-C062DC5B2720}" type="parTrans" cxnId="{76449095-D956-416B-84C2-33C4A8651149}">
      <dgm:prSet/>
      <dgm:spPr/>
      <dgm:t>
        <a:bodyPr/>
        <a:lstStyle/>
        <a:p>
          <a:endParaRPr lang="en-GB"/>
        </a:p>
      </dgm:t>
    </dgm:pt>
    <dgm:pt modelId="{000A51E7-A78E-41C4-BBC9-C5A11598CC66}" type="sibTrans" cxnId="{76449095-D956-416B-84C2-33C4A8651149}">
      <dgm:prSet/>
      <dgm:spPr/>
      <dgm:t>
        <a:bodyPr/>
        <a:lstStyle/>
        <a:p>
          <a:endParaRPr lang="en-GB"/>
        </a:p>
      </dgm:t>
    </dgm:pt>
    <dgm:pt modelId="{A3343F74-9498-4C0F-838A-8DAFAEABA84B}">
      <dgm:prSet phldrT="[Text]" custT="1"/>
      <dgm:spPr/>
      <dgm:t>
        <a:bodyPr/>
        <a:lstStyle/>
        <a:p>
          <a:r>
            <a:rPr lang="en-GB" sz="2000" dirty="0" smtClean="0"/>
            <a:t>Whole family approach</a:t>
          </a:r>
          <a:endParaRPr lang="en-GB" sz="2000" dirty="0"/>
        </a:p>
      </dgm:t>
    </dgm:pt>
    <dgm:pt modelId="{ECF81776-67F0-4DF5-A851-D2E954FAC7A1}" type="parTrans" cxnId="{D977F644-C07C-4A42-AA0A-48E14D9E4A35}">
      <dgm:prSet/>
      <dgm:spPr/>
      <dgm:t>
        <a:bodyPr/>
        <a:lstStyle/>
        <a:p>
          <a:endParaRPr lang="en-GB"/>
        </a:p>
      </dgm:t>
    </dgm:pt>
    <dgm:pt modelId="{B7B3BB6C-E9CD-4B9E-8DA2-ED0792A27EA6}" type="sibTrans" cxnId="{D977F644-C07C-4A42-AA0A-48E14D9E4A35}">
      <dgm:prSet/>
      <dgm:spPr/>
      <dgm:t>
        <a:bodyPr/>
        <a:lstStyle/>
        <a:p>
          <a:endParaRPr lang="en-GB"/>
        </a:p>
      </dgm:t>
    </dgm:pt>
    <dgm:pt modelId="{EA815BD9-F912-4CEC-A15D-FE31E2126AB2}">
      <dgm:prSet phldrT="[Text]" custT="1"/>
      <dgm:spPr/>
      <dgm:t>
        <a:bodyPr/>
        <a:lstStyle/>
        <a:p>
          <a:r>
            <a:rPr lang="en-GB" sz="2000" dirty="0" smtClean="0"/>
            <a:t>Pre/post release</a:t>
          </a:r>
          <a:endParaRPr lang="en-GB" sz="2000" dirty="0"/>
        </a:p>
      </dgm:t>
    </dgm:pt>
    <dgm:pt modelId="{3D061A0A-2063-4982-A2F9-762588F3DD41}" type="parTrans" cxnId="{BF07FBB5-00C7-4393-B409-A9C984CA27E9}">
      <dgm:prSet/>
      <dgm:spPr/>
      <dgm:t>
        <a:bodyPr/>
        <a:lstStyle/>
        <a:p>
          <a:endParaRPr lang="en-GB"/>
        </a:p>
      </dgm:t>
    </dgm:pt>
    <dgm:pt modelId="{414E9ED6-49AB-4088-A096-B71E6D2008A1}" type="sibTrans" cxnId="{BF07FBB5-00C7-4393-B409-A9C984CA27E9}">
      <dgm:prSet/>
      <dgm:spPr/>
      <dgm:t>
        <a:bodyPr/>
        <a:lstStyle/>
        <a:p>
          <a:endParaRPr lang="en-GB"/>
        </a:p>
      </dgm:t>
    </dgm:pt>
    <dgm:pt modelId="{24869E80-E47F-44A9-ABDA-33AEE0496F06}">
      <dgm:prSet phldrT="[Text]"/>
      <dgm:spPr/>
      <dgm:t>
        <a:bodyPr/>
        <a:lstStyle/>
        <a:p>
          <a:endParaRPr lang="en-GB"/>
        </a:p>
      </dgm:t>
    </dgm:pt>
    <dgm:pt modelId="{A8AC7294-385C-4636-8985-0B97001A6F83}" type="parTrans" cxnId="{F4D719C6-DBC6-4130-881F-CC9FAB3FC36C}">
      <dgm:prSet/>
      <dgm:spPr/>
      <dgm:t>
        <a:bodyPr/>
        <a:lstStyle/>
        <a:p>
          <a:endParaRPr lang="en-GB"/>
        </a:p>
      </dgm:t>
    </dgm:pt>
    <dgm:pt modelId="{D9683E2A-491C-4BCE-B146-DEF6C01826CC}" type="sibTrans" cxnId="{F4D719C6-DBC6-4130-881F-CC9FAB3FC36C}">
      <dgm:prSet/>
      <dgm:spPr/>
      <dgm:t>
        <a:bodyPr/>
        <a:lstStyle/>
        <a:p>
          <a:endParaRPr lang="en-GB"/>
        </a:p>
      </dgm:t>
    </dgm:pt>
    <dgm:pt modelId="{482236B8-E1D4-4E02-A504-332A5BFDC200}" type="pres">
      <dgm:prSet presAssocID="{0EDCC743-D15B-445E-9DF0-8E2D1BD5C79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300A247-6630-4B1D-B521-44F36E6474D2}" type="pres">
      <dgm:prSet presAssocID="{E0CA3FFD-EAF8-4228-9294-0613E5D9D623}" presName="centerShape" presStyleLbl="node0" presStyleIdx="0" presStyleCnt="1" custScaleX="144210" custScaleY="147101"/>
      <dgm:spPr/>
      <dgm:t>
        <a:bodyPr/>
        <a:lstStyle/>
        <a:p>
          <a:endParaRPr lang="en-GB"/>
        </a:p>
      </dgm:t>
    </dgm:pt>
    <dgm:pt modelId="{39A9E9DB-0874-45EE-B34D-34D6FA5808A1}" type="pres">
      <dgm:prSet presAssocID="{0833F70B-F8A7-42A7-A626-5D6F0ACBD3EC}" presName="Name9" presStyleLbl="parChTrans1D2" presStyleIdx="0" presStyleCnt="8"/>
      <dgm:spPr/>
      <dgm:t>
        <a:bodyPr/>
        <a:lstStyle/>
        <a:p>
          <a:endParaRPr lang="en-GB"/>
        </a:p>
      </dgm:t>
    </dgm:pt>
    <dgm:pt modelId="{253B3CEE-A0CC-4F52-93E4-B73F1528C258}" type="pres">
      <dgm:prSet presAssocID="{0833F70B-F8A7-42A7-A626-5D6F0ACBD3EC}" presName="connTx" presStyleLbl="parChTrans1D2" presStyleIdx="0" presStyleCnt="8"/>
      <dgm:spPr/>
      <dgm:t>
        <a:bodyPr/>
        <a:lstStyle/>
        <a:p>
          <a:endParaRPr lang="en-GB"/>
        </a:p>
      </dgm:t>
    </dgm:pt>
    <dgm:pt modelId="{C753D49E-F22B-43E5-8448-DD43B7DFD465}" type="pres">
      <dgm:prSet presAssocID="{F9EE2272-6CA6-4133-9B06-7AAEE9E446C3}" presName="node" presStyleLbl="node1" presStyleIdx="0" presStyleCnt="8" custScaleX="146588" custRadScaleRad="100358" custRadScaleInc="-585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8DA8BC-8553-4786-940C-6819EA5C9B76}" type="pres">
      <dgm:prSet presAssocID="{3D061A0A-2063-4982-A2F9-762588F3DD41}" presName="Name9" presStyleLbl="parChTrans1D2" presStyleIdx="1" presStyleCnt="8"/>
      <dgm:spPr/>
      <dgm:t>
        <a:bodyPr/>
        <a:lstStyle/>
        <a:p>
          <a:endParaRPr lang="en-GB"/>
        </a:p>
      </dgm:t>
    </dgm:pt>
    <dgm:pt modelId="{771763BE-17DA-4F22-90B5-B3696329DD65}" type="pres">
      <dgm:prSet presAssocID="{3D061A0A-2063-4982-A2F9-762588F3DD41}" presName="connTx" presStyleLbl="parChTrans1D2" presStyleIdx="1" presStyleCnt="8"/>
      <dgm:spPr/>
      <dgm:t>
        <a:bodyPr/>
        <a:lstStyle/>
        <a:p>
          <a:endParaRPr lang="en-GB"/>
        </a:p>
      </dgm:t>
    </dgm:pt>
    <dgm:pt modelId="{80336057-6B0D-49BF-A60D-3DFD418A258E}" type="pres">
      <dgm:prSet presAssocID="{EA815BD9-F912-4CEC-A15D-FE31E2126AB2}" presName="node" presStyleLbl="node1" presStyleIdx="1" presStyleCnt="8" custScaleX="146588" custRadScaleRad="122506" custRadScaleInc="427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5B463F-6301-44D9-AF37-FBA3319FB3F5}" type="pres">
      <dgm:prSet presAssocID="{ECF81776-67F0-4DF5-A851-D2E954FAC7A1}" presName="Name9" presStyleLbl="parChTrans1D2" presStyleIdx="2" presStyleCnt="8"/>
      <dgm:spPr/>
      <dgm:t>
        <a:bodyPr/>
        <a:lstStyle/>
        <a:p>
          <a:endParaRPr lang="en-GB"/>
        </a:p>
      </dgm:t>
    </dgm:pt>
    <dgm:pt modelId="{AD5B31F0-71E1-40A7-9DB2-5F3941B0FD91}" type="pres">
      <dgm:prSet presAssocID="{ECF81776-67F0-4DF5-A851-D2E954FAC7A1}" presName="connTx" presStyleLbl="parChTrans1D2" presStyleIdx="2" presStyleCnt="8"/>
      <dgm:spPr/>
      <dgm:t>
        <a:bodyPr/>
        <a:lstStyle/>
        <a:p>
          <a:endParaRPr lang="en-GB"/>
        </a:p>
      </dgm:t>
    </dgm:pt>
    <dgm:pt modelId="{4D98A76F-7D8D-40C1-977F-FCC8EE4BAC1C}" type="pres">
      <dgm:prSet presAssocID="{A3343F74-9498-4C0F-838A-8DAFAEABA84B}" presName="node" presStyleLbl="node1" presStyleIdx="2" presStyleCnt="8" custScaleX="146588" custRadScaleRad="121688" custRadScaleInc="876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7DF0D9-AB80-43C2-81B0-10C096A66602}" type="pres">
      <dgm:prSet presAssocID="{D3868810-D4BA-45B6-A364-C062DC5B2720}" presName="Name9" presStyleLbl="parChTrans1D2" presStyleIdx="3" presStyleCnt="8"/>
      <dgm:spPr/>
      <dgm:t>
        <a:bodyPr/>
        <a:lstStyle/>
        <a:p>
          <a:endParaRPr lang="en-GB"/>
        </a:p>
      </dgm:t>
    </dgm:pt>
    <dgm:pt modelId="{A193D9A1-BD95-46AD-BE60-42104F4C6842}" type="pres">
      <dgm:prSet presAssocID="{D3868810-D4BA-45B6-A364-C062DC5B2720}" presName="connTx" presStyleLbl="parChTrans1D2" presStyleIdx="3" presStyleCnt="8"/>
      <dgm:spPr/>
      <dgm:t>
        <a:bodyPr/>
        <a:lstStyle/>
        <a:p>
          <a:endParaRPr lang="en-GB"/>
        </a:p>
      </dgm:t>
    </dgm:pt>
    <dgm:pt modelId="{1F7B4AF4-463B-45E3-9934-67C1CB7137FE}" type="pres">
      <dgm:prSet presAssocID="{71A30A99-52E1-45BD-AAFB-92C6D1BC73A8}" presName="node" presStyleLbl="node1" presStyleIdx="3" presStyleCnt="8" custScaleX="146588" custRadScaleRad="132301" custRadScaleInc="-3627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096AD5D-8933-4640-BD9D-717F9C98B0E6}" type="pres">
      <dgm:prSet presAssocID="{8E06A481-D0BF-4554-904D-916D70CCCF3C}" presName="Name9" presStyleLbl="parChTrans1D2" presStyleIdx="4" presStyleCnt="8"/>
      <dgm:spPr/>
      <dgm:t>
        <a:bodyPr/>
        <a:lstStyle/>
        <a:p>
          <a:endParaRPr lang="en-GB"/>
        </a:p>
      </dgm:t>
    </dgm:pt>
    <dgm:pt modelId="{BA94F495-F48F-40BA-99EB-C55345DEA8FC}" type="pres">
      <dgm:prSet presAssocID="{8E06A481-D0BF-4554-904D-916D70CCCF3C}" presName="connTx" presStyleLbl="parChTrans1D2" presStyleIdx="4" presStyleCnt="8"/>
      <dgm:spPr/>
      <dgm:t>
        <a:bodyPr/>
        <a:lstStyle/>
        <a:p>
          <a:endParaRPr lang="en-GB"/>
        </a:p>
      </dgm:t>
    </dgm:pt>
    <dgm:pt modelId="{C471C1CC-06D1-4501-BBFA-4468449089D6}" type="pres">
      <dgm:prSet presAssocID="{2DA06877-A0EA-429B-9997-DCE20A66C93F}" presName="node" presStyleLbl="node1" presStyleIdx="4" presStyleCnt="8" custScaleX="146588" custRadScaleRad="101012" custRadScaleInc="-453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80BABEE-AF58-486C-B1A8-723AA77506AF}" type="pres">
      <dgm:prSet presAssocID="{D54AB327-6C34-4ADE-A468-BA8BBC38D0D4}" presName="Name9" presStyleLbl="parChTrans1D2" presStyleIdx="5" presStyleCnt="8"/>
      <dgm:spPr/>
      <dgm:t>
        <a:bodyPr/>
        <a:lstStyle/>
        <a:p>
          <a:endParaRPr lang="en-GB"/>
        </a:p>
      </dgm:t>
    </dgm:pt>
    <dgm:pt modelId="{E0BF393C-700D-4E84-8FAE-C1DB07DACD7A}" type="pres">
      <dgm:prSet presAssocID="{D54AB327-6C34-4ADE-A468-BA8BBC38D0D4}" presName="connTx" presStyleLbl="parChTrans1D2" presStyleIdx="5" presStyleCnt="8"/>
      <dgm:spPr/>
      <dgm:t>
        <a:bodyPr/>
        <a:lstStyle/>
        <a:p>
          <a:endParaRPr lang="en-GB"/>
        </a:p>
      </dgm:t>
    </dgm:pt>
    <dgm:pt modelId="{95B21641-15E9-4603-9C59-5158E8424A52}" type="pres">
      <dgm:prSet presAssocID="{13E92CDD-3176-4751-A90D-413F044CD23D}" presName="node" presStyleLbl="node1" presStyleIdx="5" presStyleCnt="8" custScaleX="146588" custRadScaleRad="118002" custRadScaleInc="2929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7E2C1A-2FF8-49A5-AD81-400F8F2D7267}" type="pres">
      <dgm:prSet presAssocID="{AEE5E2D4-DFD0-4625-9B95-6EE09D4077AF}" presName="Name9" presStyleLbl="parChTrans1D2" presStyleIdx="6" presStyleCnt="8"/>
      <dgm:spPr/>
      <dgm:t>
        <a:bodyPr/>
        <a:lstStyle/>
        <a:p>
          <a:endParaRPr lang="en-GB"/>
        </a:p>
      </dgm:t>
    </dgm:pt>
    <dgm:pt modelId="{292BCAC7-D369-4B6C-BB87-BF45BF179929}" type="pres">
      <dgm:prSet presAssocID="{AEE5E2D4-DFD0-4625-9B95-6EE09D4077AF}" presName="connTx" presStyleLbl="parChTrans1D2" presStyleIdx="6" presStyleCnt="8"/>
      <dgm:spPr/>
      <dgm:t>
        <a:bodyPr/>
        <a:lstStyle/>
        <a:p>
          <a:endParaRPr lang="en-GB"/>
        </a:p>
      </dgm:t>
    </dgm:pt>
    <dgm:pt modelId="{D32131C2-DBB1-4807-9E72-F70D617B5007}" type="pres">
      <dgm:prSet presAssocID="{9EAC3ED5-3A74-4C8E-BE0E-C4533AA62817}" presName="node" presStyleLbl="node1" presStyleIdx="6" presStyleCnt="8" custScaleX="146588" custRadScaleRad="122590" custRadScaleInc="-870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0A547F-6DA1-428D-A9C0-838098C5E6D2}" type="pres">
      <dgm:prSet presAssocID="{4855D259-FA7F-4EC5-8C51-698700A87E2F}" presName="Name9" presStyleLbl="parChTrans1D2" presStyleIdx="7" presStyleCnt="8"/>
      <dgm:spPr/>
      <dgm:t>
        <a:bodyPr/>
        <a:lstStyle/>
        <a:p>
          <a:endParaRPr lang="en-GB"/>
        </a:p>
      </dgm:t>
    </dgm:pt>
    <dgm:pt modelId="{86DE04FB-AE02-4634-8496-22DEB95C8333}" type="pres">
      <dgm:prSet presAssocID="{4855D259-FA7F-4EC5-8C51-698700A87E2F}" presName="connTx" presStyleLbl="parChTrans1D2" presStyleIdx="7" presStyleCnt="8"/>
      <dgm:spPr/>
      <dgm:t>
        <a:bodyPr/>
        <a:lstStyle/>
        <a:p>
          <a:endParaRPr lang="en-GB"/>
        </a:p>
      </dgm:t>
    </dgm:pt>
    <dgm:pt modelId="{D176E6FA-490E-4C41-BF3E-FA9F4A10324D}" type="pres">
      <dgm:prSet presAssocID="{7B3AC029-9DA6-4166-93E2-F4541914AB90}" presName="node" presStyleLbl="node1" presStyleIdx="7" presStyleCnt="8" custScaleX="146588" custRadScaleRad="123178" custRadScaleInc="-4370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28005DE-55E3-4774-B581-2897F8394FD0}" type="presOf" srcId="{9EAC3ED5-3A74-4C8E-BE0E-C4533AA62817}" destId="{D32131C2-DBB1-4807-9E72-F70D617B5007}" srcOrd="0" destOrd="0" presId="urn:microsoft.com/office/officeart/2005/8/layout/radial1"/>
    <dgm:cxn modelId="{19B2F00C-9BF1-4A79-B1CD-94DAFB44A0E0}" type="presOf" srcId="{0833F70B-F8A7-42A7-A626-5D6F0ACBD3EC}" destId="{39A9E9DB-0874-45EE-B34D-34D6FA5808A1}" srcOrd="0" destOrd="0" presId="urn:microsoft.com/office/officeart/2005/8/layout/radial1"/>
    <dgm:cxn modelId="{A6C3AEBE-AC5D-4260-99BD-CEDD98544CC0}" type="presOf" srcId="{3D061A0A-2063-4982-A2F9-762588F3DD41}" destId="{E58DA8BC-8553-4786-940C-6819EA5C9B76}" srcOrd="0" destOrd="0" presId="urn:microsoft.com/office/officeart/2005/8/layout/radial1"/>
    <dgm:cxn modelId="{4F9585D8-A745-41BB-91A5-1C6DB9BC5F81}" type="presOf" srcId="{D54AB327-6C34-4ADE-A468-BA8BBC38D0D4}" destId="{E0BF393C-700D-4E84-8FAE-C1DB07DACD7A}" srcOrd="1" destOrd="0" presId="urn:microsoft.com/office/officeart/2005/8/layout/radial1"/>
    <dgm:cxn modelId="{E0F4B2A7-1A47-4041-9160-3C7305978613}" srcId="{E0CA3FFD-EAF8-4228-9294-0613E5D9D623}" destId="{F9EE2272-6CA6-4133-9B06-7AAEE9E446C3}" srcOrd="0" destOrd="0" parTransId="{0833F70B-F8A7-42A7-A626-5D6F0ACBD3EC}" sibTransId="{9EFA2B3C-AE16-4322-A411-270CD8F08BF5}"/>
    <dgm:cxn modelId="{6B8F417A-D41C-4B7F-BB5F-9AF06DBCAE5C}" srcId="{E0CA3FFD-EAF8-4228-9294-0613E5D9D623}" destId="{13E92CDD-3176-4751-A90D-413F044CD23D}" srcOrd="5" destOrd="0" parTransId="{D54AB327-6C34-4ADE-A468-BA8BBC38D0D4}" sibTransId="{F42DE41E-04B8-4858-BEBA-FDC460B10C62}"/>
    <dgm:cxn modelId="{BF07FBB5-00C7-4393-B409-A9C984CA27E9}" srcId="{E0CA3FFD-EAF8-4228-9294-0613E5D9D623}" destId="{EA815BD9-F912-4CEC-A15D-FE31E2126AB2}" srcOrd="1" destOrd="0" parTransId="{3D061A0A-2063-4982-A2F9-762588F3DD41}" sibTransId="{414E9ED6-49AB-4088-A096-B71E6D2008A1}"/>
    <dgm:cxn modelId="{43286AAC-BEDB-4DB9-AE8C-57998C0297F8}" srcId="{E0CA3FFD-EAF8-4228-9294-0613E5D9D623}" destId="{2DA06877-A0EA-429B-9997-DCE20A66C93F}" srcOrd="4" destOrd="0" parTransId="{8E06A481-D0BF-4554-904D-916D70CCCF3C}" sibTransId="{0DA2838B-57C6-4E40-ACE7-7D8E2746E54C}"/>
    <dgm:cxn modelId="{7DFED4EB-3C47-46DB-959D-26C0AFFD43D9}" type="presOf" srcId="{D3868810-D4BA-45B6-A364-C062DC5B2720}" destId="{DA7DF0D9-AB80-43C2-81B0-10C096A66602}" srcOrd="0" destOrd="0" presId="urn:microsoft.com/office/officeart/2005/8/layout/radial1"/>
    <dgm:cxn modelId="{D977F644-C07C-4A42-AA0A-48E14D9E4A35}" srcId="{E0CA3FFD-EAF8-4228-9294-0613E5D9D623}" destId="{A3343F74-9498-4C0F-838A-8DAFAEABA84B}" srcOrd="2" destOrd="0" parTransId="{ECF81776-67F0-4DF5-A851-D2E954FAC7A1}" sibTransId="{B7B3BB6C-E9CD-4B9E-8DA2-ED0792A27EA6}"/>
    <dgm:cxn modelId="{DC64603D-A88D-468A-8BAC-65AF519FB0E1}" type="presOf" srcId="{4855D259-FA7F-4EC5-8C51-698700A87E2F}" destId="{C50A547F-6DA1-428D-A9C0-838098C5E6D2}" srcOrd="0" destOrd="0" presId="urn:microsoft.com/office/officeart/2005/8/layout/radial1"/>
    <dgm:cxn modelId="{B7E2E527-C2BC-4161-817B-3509946416DC}" type="presOf" srcId="{4855D259-FA7F-4EC5-8C51-698700A87E2F}" destId="{86DE04FB-AE02-4634-8496-22DEB95C8333}" srcOrd="1" destOrd="0" presId="urn:microsoft.com/office/officeart/2005/8/layout/radial1"/>
    <dgm:cxn modelId="{ADA80329-E814-467A-AC46-069A4B4EC083}" type="presOf" srcId="{D54AB327-6C34-4ADE-A468-BA8BBC38D0D4}" destId="{F80BABEE-AF58-486C-B1A8-723AA77506AF}" srcOrd="0" destOrd="0" presId="urn:microsoft.com/office/officeart/2005/8/layout/radial1"/>
    <dgm:cxn modelId="{94765C73-131B-4EC1-A023-D04B7A5E0CEB}" type="presOf" srcId="{3D061A0A-2063-4982-A2F9-762588F3DD41}" destId="{771763BE-17DA-4F22-90B5-B3696329DD65}" srcOrd="1" destOrd="0" presId="urn:microsoft.com/office/officeart/2005/8/layout/radial1"/>
    <dgm:cxn modelId="{7A8F19CD-36DA-4486-95AB-3FD455328F30}" type="presOf" srcId="{71A30A99-52E1-45BD-AAFB-92C6D1BC73A8}" destId="{1F7B4AF4-463B-45E3-9934-67C1CB7137FE}" srcOrd="0" destOrd="0" presId="urn:microsoft.com/office/officeart/2005/8/layout/radial1"/>
    <dgm:cxn modelId="{E49F79CF-FFBD-4195-A29A-E254A9BEF946}" type="presOf" srcId="{8E06A481-D0BF-4554-904D-916D70CCCF3C}" destId="{F096AD5D-8933-4640-BD9D-717F9C98B0E6}" srcOrd="0" destOrd="0" presId="urn:microsoft.com/office/officeart/2005/8/layout/radial1"/>
    <dgm:cxn modelId="{F4D719C6-DBC6-4130-881F-CC9FAB3FC36C}" srcId="{0EDCC743-D15B-445E-9DF0-8E2D1BD5C79B}" destId="{24869E80-E47F-44A9-ABDA-33AEE0496F06}" srcOrd="1" destOrd="0" parTransId="{A8AC7294-385C-4636-8985-0B97001A6F83}" sibTransId="{D9683E2A-491C-4BCE-B146-DEF6C01826CC}"/>
    <dgm:cxn modelId="{76449095-D956-416B-84C2-33C4A8651149}" srcId="{E0CA3FFD-EAF8-4228-9294-0613E5D9D623}" destId="{71A30A99-52E1-45BD-AAFB-92C6D1BC73A8}" srcOrd="3" destOrd="0" parTransId="{D3868810-D4BA-45B6-A364-C062DC5B2720}" sibTransId="{000A51E7-A78E-41C4-BBC9-C5A11598CC66}"/>
    <dgm:cxn modelId="{48538A29-B7D6-4C39-B76A-BDCD4BAABFE3}" srcId="{E0CA3FFD-EAF8-4228-9294-0613E5D9D623}" destId="{7B3AC029-9DA6-4166-93E2-F4541914AB90}" srcOrd="7" destOrd="0" parTransId="{4855D259-FA7F-4EC5-8C51-698700A87E2F}" sibTransId="{AC7F9F59-73AB-4BE3-B8BF-02DDEDC387A0}"/>
    <dgm:cxn modelId="{4E2B00A9-A019-4838-B825-5A4E8A279B89}" type="presOf" srcId="{E0CA3FFD-EAF8-4228-9294-0613E5D9D623}" destId="{B300A247-6630-4B1D-B521-44F36E6474D2}" srcOrd="0" destOrd="0" presId="urn:microsoft.com/office/officeart/2005/8/layout/radial1"/>
    <dgm:cxn modelId="{B1A011FC-8040-480F-855F-A92CD5E5ADC4}" type="presOf" srcId="{ECF81776-67F0-4DF5-A851-D2E954FAC7A1}" destId="{AD5B31F0-71E1-40A7-9DB2-5F3941B0FD91}" srcOrd="1" destOrd="0" presId="urn:microsoft.com/office/officeart/2005/8/layout/radial1"/>
    <dgm:cxn modelId="{78A7B649-8C54-4DD9-8636-4AEB284D46AA}" srcId="{0EDCC743-D15B-445E-9DF0-8E2D1BD5C79B}" destId="{E0CA3FFD-EAF8-4228-9294-0613E5D9D623}" srcOrd="0" destOrd="0" parTransId="{A6133A01-F68E-430D-8977-A7E5A159B111}" sibTransId="{B1139C16-DE77-46EA-9D70-93F0E63C7811}"/>
    <dgm:cxn modelId="{E525B6DA-DD14-4FEE-B768-694B3A401620}" type="presOf" srcId="{13E92CDD-3176-4751-A90D-413F044CD23D}" destId="{95B21641-15E9-4603-9C59-5158E8424A52}" srcOrd="0" destOrd="0" presId="urn:microsoft.com/office/officeart/2005/8/layout/radial1"/>
    <dgm:cxn modelId="{5308AACA-566D-4D6D-B618-36117B5342EC}" type="presOf" srcId="{EA815BD9-F912-4CEC-A15D-FE31E2126AB2}" destId="{80336057-6B0D-49BF-A60D-3DFD418A258E}" srcOrd="0" destOrd="0" presId="urn:microsoft.com/office/officeart/2005/8/layout/radial1"/>
    <dgm:cxn modelId="{84223A08-1325-4E89-99D2-411BFF68664E}" type="presOf" srcId="{ECF81776-67F0-4DF5-A851-D2E954FAC7A1}" destId="{A25B463F-6301-44D9-AF37-FBA3319FB3F5}" srcOrd="0" destOrd="0" presId="urn:microsoft.com/office/officeart/2005/8/layout/radial1"/>
    <dgm:cxn modelId="{F81B9219-17F1-4AC0-AD5C-FAF6F9060F6A}" type="presOf" srcId="{0833F70B-F8A7-42A7-A626-5D6F0ACBD3EC}" destId="{253B3CEE-A0CC-4F52-93E4-B73F1528C258}" srcOrd="1" destOrd="0" presId="urn:microsoft.com/office/officeart/2005/8/layout/radial1"/>
    <dgm:cxn modelId="{00EF76F4-8F0F-43DE-8F81-EAE8627E0A22}" type="presOf" srcId="{F9EE2272-6CA6-4133-9B06-7AAEE9E446C3}" destId="{C753D49E-F22B-43E5-8448-DD43B7DFD465}" srcOrd="0" destOrd="0" presId="urn:microsoft.com/office/officeart/2005/8/layout/radial1"/>
    <dgm:cxn modelId="{8F11047B-F956-4B2B-95F0-8B8E1A3FE430}" type="presOf" srcId="{8E06A481-D0BF-4554-904D-916D70CCCF3C}" destId="{BA94F495-F48F-40BA-99EB-C55345DEA8FC}" srcOrd="1" destOrd="0" presId="urn:microsoft.com/office/officeart/2005/8/layout/radial1"/>
    <dgm:cxn modelId="{22B8A6F0-BA2A-4E55-9ABE-D32015CCDCF8}" type="presOf" srcId="{0EDCC743-D15B-445E-9DF0-8E2D1BD5C79B}" destId="{482236B8-E1D4-4E02-A504-332A5BFDC200}" srcOrd="0" destOrd="0" presId="urn:microsoft.com/office/officeart/2005/8/layout/radial1"/>
    <dgm:cxn modelId="{CC541B36-D3FC-4D0A-85C9-24B42CBF6879}" srcId="{E0CA3FFD-EAF8-4228-9294-0613E5D9D623}" destId="{9EAC3ED5-3A74-4C8E-BE0E-C4533AA62817}" srcOrd="6" destOrd="0" parTransId="{AEE5E2D4-DFD0-4625-9B95-6EE09D4077AF}" sibTransId="{7A7D1D21-D08E-4FDA-B263-CAE06ECA8A44}"/>
    <dgm:cxn modelId="{558ED306-A41D-4127-95F1-B042C40AA445}" type="presOf" srcId="{A3343F74-9498-4C0F-838A-8DAFAEABA84B}" destId="{4D98A76F-7D8D-40C1-977F-FCC8EE4BAC1C}" srcOrd="0" destOrd="0" presId="urn:microsoft.com/office/officeart/2005/8/layout/radial1"/>
    <dgm:cxn modelId="{1116A23E-DE89-4A4A-8088-59CA051DA9C4}" type="presOf" srcId="{7B3AC029-9DA6-4166-93E2-F4541914AB90}" destId="{D176E6FA-490E-4C41-BF3E-FA9F4A10324D}" srcOrd="0" destOrd="0" presId="urn:microsoft.com/office/officeart/2005/8/layout/radial1"/>
    <dgm:cxn modelId="{2C5D0A4D-9E5F-47F7-8150-23784BCF67CB}" type="presOf" srcId="{2DA06877-A0EA-429B-9997-DCE20A66C93F}" destId="{C471C1CC-06D1-4501-BBFA-4468449089D6}" srcOrd="0" destOrd="0" presId="urn:microsoft.com/office/officeart/2005/8/layout/radial1"/>
    <dgm:cxn modelId="{1BBE1C36-3BCA-421F-9A29-39EAA67F52C4}" type="presOf" srcId="{AEE5E2D4-DFD0-4625-9B95-6EE09D4077AF}" destId="{292BCAC7-D369-4B6C-BB87-BF45BF179929}" srcOrd="1" destOrd="0" presId="urn:microsoft.com/office/officeart/2005/8/layout/radial1"/>
    <dgm:cxn modelId="{520FA8D7-A037-4553-AC86-7207FFD5303F}" type="presOf" srcId="{AEE5E2D4-DFD0-4625-9B95-6EE09D4077AF}" destId="{D37E2C1A-2FF8-49A5-AD81-400F8F2D7267}" srcOrd="0" destOrd="0" presId="urn:microsoft.com/office/officeart/2005/8/layout/radial1"/>
    <dgm:cxn modelId="{0A01A684-A237-44BB-83A1-AE169E57F042}" type="presOf" srcId="{D3868810-D4BA-45B6-A364-C062DC5B2720}" destId="{A193D9A1-BD95-46AD-BE60-42104F4C6842}" srcOrd="1" destOrd="0" presId="urn:microsoft.com/office/officeart/2005/8/layout/radial1"/>
    <dgm:cxn modelId="{E42B041E-1647-4BA4-9399-740DD06B5A87}" type="presParOf" srcId="{482236B8-E1D4-4E02-A504-332A5BFDC200}" destId="{B300A247-6630-4B1D-B521-44F36E6474D2}" srcOrd="0" destOrd="0" presId="urn:microsoft.com/office/officeart/2005/8/layout/radial1"/>
    <dgm:cxn modelId="{5631E352-E300-4B6E-97AA-A7D6B4E38284}" type="presParOf" srcId="{482236B8-E1D4-4E02-A504-332A5BFDC200}" destId="{39A9E9DB-0874-45EE-B34D-34D6FA5808A1}" srcOrd="1" destOrd="0" presId="urn:microsoft.com/office/officeart/2005/8/layout/radial1"/>
    <dgm:cxn modelId="{A263BF00-7B54-478C-9C2C-9531785CEC67}" type="presParOf" srcId="{39A9E9DB-0874-45EE-B34D-34D6FA5808A1}" destId="{253B3CEE-A0CC-4F52-93E4-B73F1528C258}" srcOrd="0" destOrd="0" presId="urn:microsoft.com/office/officeart/2005/8/layout/radial1"/>
    <dgm:cxn modelId="{6F2124A8-2B17-46AD-94D3-BEEA863341CC}" type="presParOf" srcId="{482236B8-E1D4-4E02-A504-332A5BFDC200}" destId="{C753D49E-F22B-43E5-8448-DD43B7DFD465}" srcOrd="2" destOrd="0" presId="urn:microsoft.com/office/officeart/2005/8/layout/radial1"/>
    <dgm:cxn modelId="{1DB322CC-B910-45A0-95CD-88459E7298F9}" type="presParOf" srcId="{482236B8-E1D4-4E02-A504-332A5BFDC200}" destId="{E58DA8BC-8553-4786-940C-6819EA5C9B76}" srcOrd="3" destOrd="0" presId="urn:microsoft.com/office/officeart/2005/8/layout/radial1"/>
    <dgm:cxn modelId="{245DF837-ACBE-4437-A0CF-1C0115DDF451}" type="presParOf" srcId="{E58DA8BC-8553-4786-940C-6819EA5C9B76}" destId="{771763BE-17DA-4F22-90B5-B3696329DD65}" srcOrd="0" destOrd="0" presId="urn:microsoft.com/office/officeart/2005/8/layout/radial1"/>
    <dgm:cxn modelId="{72EF3717-436D-42B5-A248-7F47FC88C27B}" type="presParOf" srcId="{482236B8-E1D4-4E02-A504-332A5BFDC200}" destId="{80336057-6B0D-49BF-A60D-3DFD418A258E}" srcOrd="4" destOrd="0" presId="urn:microsoft.com/office/officeart/2005/8/layout/radial1"/>
    <dgm:cxn modelId="{6DAF0C78-912F-469F-973E-8213AFCDA0DD}" type="presParOf" srcId="{482236B8-E1D4-4E02-A504-332A5BFDC200}" destId="{A25B463F-6301-44D9-AF37-FBA3319FB3F5}" srcOrd="5" destOrd="0" presId="urn:microsoft.com/office/officeart/2005/8/layout/radial1"/>
    <dgm:cxn modelId="{5C432A1C-B14E-4357-B543-53DE97CD3D46}" type="presParOf" srcId="{A25B463F-6301-44D9-AF37-FBA3319FB3F5}" destId="{AD5B31F0-71E1-40A7-9DB2-5F3941B0FD91}" srcOrd="0" destOrd="0" presId="urn:microsoft.com/office/officeart/2005/8/layout/radial1"/>
    <dgm:cxn modelId="{AB0BC89E-BE91-4CCC-8476-3CDFFE12F84E}" type="presParOf" srcId="{482236B8-E1D4-4E02-A504-332A5BFDC200}" destId="{4D98A76F-7D8D-40C1-977F-FCC8EE4BAC1C}" srcOrd="6" destOrd="0" presId="urn:microsoft.com/office/officeart/2005/8/layout/radial1"/>
    <dgm:cxn modelId="{DB8E00FC-98D0-4DDA-859C-3A17963A4E6B}" type="presParOf" srcId="{482236B8-E1D4-4E02-A504-332A5BFDC200}" destId="{DA7DF0D9-AB80-43C2-81B0-10C096A66602}" srcOrd="7" destOrd="0" presId="urn:microsoft.com/office/officeart/2005/8/layout/radial1"/>
    <dgm:cxn modelId="{8AEEF593-A571-4692-9DFC-35B38CE80E7A}" type="presParOf" srcId="{DA7DF0D9-AB80-43C2-81B0-10C096A66602}" destId="{A193D9A1-BD95-46AD-BE60-42104F4C6842}" srcOrd="0" destOrd="0" presId="urn:microsoft.com/office/officeart/2005/8/layout/radial1"/>
    <dgm:cxn modelId="{DAFD8B6D-4F5F-4563-A278-A39DE38DFD42}" type="presParOf" srcId="{482236B8-E1D4-4E02-A504-332A5BFDC200}" destId="{1F7B4AF4-463B-45E3-9934-67C1CB7137FE}" srcOrd="8" destOrd="0" presId="urn:microsoft.com/office/officeart/2005/8/layout/radial1"/>
    <dgm:cxn modelId="{98A4AA75-CC59-4EBB-9A57-6904AD946D72}" type="presParOf" srcId="{482236B8-E1D4-4E02-A504-332A5BFDC200}" destId="{F096AD5D-8933-4640-BD9D-717F9C98B0E6}" srcOrd="9" destOrd="0" presId="urn:microsoft.com/office/officeart/2005/8/layout/radial1"/>
    <dgm:cxn modelId="{8032342E-4B13-44B7-9FBF-475AD5DE46FF}" type="presParOf" srcId="{F096AD5D-8933-4640-BD9D-717F9C98B0E6}" destId="{BA94F495-F48F-40BA-99EB-C55345DEA8FC}" srcOrd="0" destOrd="0" presId="urn:microsoft.com/office/officeart/2005/8/layout/radial1"/>
    <dgm:cxn modelId="{C841E2A5-6E3E-4324-81A6-222A000F0EE6}" type="presParOf" srcId="{482236B8-E1D4-4E02-A504-332A5BFDC200}" destId="{C471C1CC-06D1-4501-BBFA-4468449089D6}" srcOrd="10" destOrd="0" presId="urn:microsoft.com/office/officeart/2005/8/layout/radial1"/>
    <dgm:cxn modelId="{AC4AB0F5-006B-4FEE-97B0-74D59E422FEE}" type="presParOf" srcId="{482236B8-E1D4-4E02-A504-332A5BFDC200}" destId="{F80BABEE-AF58-486C-B1A8-723AA77506AF}" srcOrd="11" destOrd="0" presId="urn:microsoft.com/office/officeart/2005/8/layout/radial1"/>
    <dgm:cxn modelId="{BB4E79EB-CB09-4F89-AEF3-649BE39C91A4}" type="presParOf" srcId="{F80BABEE-AF58-486C-B1A8-723AA77506AF}" destId="{E0BF393C-700D-4E84-8FAE-C1DB07DACD7A}" srcOrd="0" destOrd="0" presId="urn:microsoft.com/office/officeart/2005/8/layout/radial1"/>
    <dgm:cxn modelId="{E9872799-3359-4122-BE95-0A5C7A136182}" type="presParOf" srcId="{482236B8-E1D4-4E02-A504-332A5BFDC200}" destId="{95B21641-15E9-4603-9C59-5158E8424A52}" srcOrd="12" destOrd="0" presId="urn:microsoft.com/office/officeart/2005/8/layout/radial1"/>
    <dgm:cxn modelId="{F1C5203F-4748-404C-898E-2AC1CB55FB44}" type="presParOf" srcId="{482236B8-E1D4-4E02-A504-332A5BFDC200}" destId="{D37E2C1A-2FF8-49A5-AD81-400F8F2D7267}" srcOrd="13" destOrd="0" presId="urn:microsoft.com/office/officeart/2005/8/layout/radial1"/>
    <dgm:cxn modelId="{C26475AE-9FC2-4C73-BF94-924731F9B4D1}" type="presParOf" srcId="{D37E2C1A-2FF8-49A5-AD81-400F8F2D7267}" destId="{292BCAC7-D369-4B6C-BB87-BF45BF179929}" srcOrd="0" destOrd="0" presId="urn:microsoft.com/office/officeart/2005/8/layout/radial1"/>
    <dgm:cxn modelId="{D919C81D-E7A1-4B97-94A3-F08CC1B76730}" type="presParOf" srcId="{482236B8-E1D4-4E02-A504-332A5BFDC200}" destId="{D32131C2-DBB1-4807-9E72-F70D617B5007}" srcOrd="14" destOrd="0" presId="urn:microsoft.com/office/officeart/2005/8/layout/radial1"/>
    <dgm:cxn modelId="{BB520C17-C996-40F8-B5FD-D7814B91F89C}" type="presParOf" srcId="{482236B8-E1D4-4E02-A504-332A5BFDC200}" destId="{C50A547F-6DA1-428D-A9C0-838098C5E6D2}" srcOrd="15" destOrd="0" presId="urn:microsoft.com/office/officeart/2005/8/layout/radial1"/>
    <dgm:cxn modelId="{9C705586-61FE-4E0A-815C-562826665942}" type="presParOf" srcId="{C50A547F-6DA1-428D-A9C0-838098C5E6D2}" destId="{86DE04FB-AE02-4634-8496-22DEB95C8333}" srcOrd="0" destOrd="0" presId="urn:microsoft.com/office/officeart/2005/8/layout/radial1"/>
    <dgm:cxn modelId="{7AD00554-E065-4B0A-A0B4-1D3AFE8B5802}" type="presParOf" srcId="{482236B8-E1D4-4E02-A504-332A5BFDC200}" destId="{D176E6FA-490E-4C41-BF3E-FA9F4A10324D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8B5182D-B387-4E27-B9E9-1F37D1718AB8}" type="doc">
      <dgm:prSet loTypeId="urn:microsoft.com/office/officeart/2005/8/layout/radial5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7AC41EB0-B769-4583-B42B-8CD6377D6A5B}">
      <dgm:prSet phldrT="[Text]"/>
      <dgm:spPr/>
      <dgm:t>
        <a:bodyPr/>
        <a:lstStyle/>
        <a:p>
          <a:r>
            <a:rPr lang="en-GB" dirty="0" smtClean="0"/>
            <a:t>IW Model</a:t>
          </a:r>
          <a:endParaRPr lang="en-GB" dirty="0"/>
        </a:p>
      </dgm:t>
    </dgm:pt>
    <dgm:pt modelId="{BBAC83B0-AED1-4A27-BCE0-7515CAE7B105}" type="parTrans" cxnId="{B87A3149-71B8-47FF-958D-20F49FAA6369}">
      <dgm:prSet/>
      <dgm:spPr/>
      <dgm:t>
        <a:bodyPr/>
        <a:lstStyle/>
        <a:p>
          <a:endParaRPr lang="en-GB"/>
        </a:p>
      </dgm:t>
    </dgm:pt>
    <dgm:pt modelId="{FD5939BD-C483-4F6E-BF61-7E0514D092AE}" type="sibTrans" cxnId="{B87A3149-71B8-47FF-958D-20F49FAA6369}">
      <dgm:prSet/>
      <dgm:spPr/>
      <dgm:t>
        <a:bodyPr/>
        <a:lstStyle/>
        <a:p>
          <a:endParaRPr lang="en-GB"/>
        </a:p>
      </dgm:t>
    </dgm:pt>
    <dgm:pt modelId="{33CA147B-1C06-4FF9-8DE2-CA5C12BEBDA1}">
      <dgm:prSet phldrT="[Text]" custT="1"/>
      <dgm:spPr/>
      <dgm:t>
        <a:bodyPr/>
        <a:lstStyle/>
        <a:p>
          <a:r>
            <a:rPr lang="en-GB" sz="1400" b="0" dirty="0" smtClean="0"/>
            <a:t>HMP Oakwood FIU</a:t>
          </a:r>
          <a:endParaRPr lang="en-GB" sz="1400" b="0" dirty="0"/>
        </a:p>
      </dgm:t>
    </dgm:pt>
    <dgm:pt modelId="{253ABC1C-5337-44A1-9688-79AB030FFA36}" type="parTrans" cxnId="{01C9984E-C4FE-46BB-8C2A-E544719B81D2}">
      <dgm:prSet/>
      <dgm:spPr/>
      <dgm:t>
        <a:bodyPr/>
        <a:lstStyle/>
        <a:p>
          <a:endParaRPr lang="en-GB"/>
        </a:p>
      </dgm:t>
    </dgm:pt>
    <dgm:pt modelId="{56668D4C-0374-4810-9BA1-8FCFE004103E}" type="sibTrans" cxnId="{01C9984E-C4FE-46BB-8C2A-E544719B81D2}">
      <dgm:prSet/>
      <dgm:spPr/>
      <dgm:t>
        <a:bodyPr/>
        <a:lstStyle/>
        <a:p>
          <a:endParaRPr lang="en-GB"/>
        </a:p>
      </dgm:t>
    </dgm:pt>
    <dgm:pt modelId="{045ED000-0F19-4AE9-B020-05E3613A7661}">
      <dgm:prSet phldrT="[Text]" custT="1"/>
      <dgm:spPr/>
      <dgm:t>
        <a:bodyPr/>
        <a:lstStyle/>
        <a:p>
          <a:r>
            <a:rPr lang="en-GB" sz="1400" b="0" dirty="0" smtClean="0"/>
            <a:t>HMP Altcourse FIU</a:t>
          </a:r>
          <a:endParaRPr lang="en-GB" sz="1400" b="0" dirty="0"/>
        </a:p>
      </dgm:t>
    </dgm:pt>
    <dgm:pt modelId="{2071194C-0E5E-4AD6-BD7E-8F48BEE83731}" type="parTrans" cxnId="{426987E6-401D-4199-B904-CF22E906EC40}">
      <dgm:prSet/>
      <dgm:spPr/>
      <dgm:t>
        <a:bodyPr/>
        <a:lstStyle/>
        <a:p>
          <a:endParaRPr lang="en-GB"/>
        </a:p>
      </dgm:t>
    </dgm:pt>
    <dgm:pt modelId="{4E404AB9-2705-4FA9-9E2A-56ED03E0CD3F}" type="sibTrans" cxnId="{426987E6-401D-4199-B904-CF22E906EC40}">
      <dgm:prSet/>
      <dgm:spPr/>
      <dgm:t>
        <a:bodyPr/>
        <a:lstStyle/>
        <a:p>
          <a:endParaRPr lang="en-GB"/>
        </a:p>
      </dgm:t>
    </dgm:pt>
    <dgm:pt modelId="{30DCF000-543C-425E-8682-C276BA6CE6DA}">
      <dgm:prSet phldrT="[Text]" custT="1"/>
      <dgm:spPr/>
      <dgm:t>
        <a:bodyPr/>
        <a:lstStyle/>
        <a:p>
          <a:r>
            <a:rPr lang="en-GB" sz="1400" b="0" dirty="0" smtClean="0"/>
            <a:t>HMP Erlestoke FIU</a:t>
          </a:r>
          <a:endParaRPr lang="en-GB" sz="1400" b="0" dirty="0"/>
        </a:p>
      </dgm:t>
    </dgm:pt>
    <dgm:pt modelId="{06C4C824-A1F8-4C5C-AAB0-0908C449EDD2}" type="parTrans" cxnId="{062FA7EF-CC28-4D90-B5D9-33A5D5614896}">
      <dgm:prSet/>
      <dgm:spPr/>
      <dgm:t>
        <a:bodyPr/>
        <a:lstStyle/>
        <a:p>
          <a:endParaRPr lang="en-GB"/>
        </a:p>
      </dgm:t>
    </dgm:pt>
    <dgm:pt modelId="{602CF6B8-A4C3-4E1A-A707-60331311F3E2}" type="sibTrans" cxnId="{062FA7EF-CC28-4D90-B5D9-33A5D5614896}">
      <dgm:prSet/>
      <dgm:spPr/>
      <dgm:t>
        <a:bodyPr/>
        <a:lstStyle/>
        <a:p>
          <a:endParaRPr lang="en-GB"/>
        </a:p>
      </dgm:t>
    </dgm:pt>
    <dgm:pt modelId="{17C2632C-4D20-432A-B1B2-F6A73191F631}">
      <dgm:prSet phldrT="[Text]" custT="1"/>
      <dgm:spPr/>
      <dgm:t>
        <a:bodyPr/>
        <a:lstStyle/>
        <a:p>
          <a:r>
            <a:rPr lang="en-GB" sz="1400" b="0" dirty="0" smtClean="0"/>
            <a:t>HMP Maghaberry – Northern Ireland FIU</a:t>
          </a:r>
          <a:endParaRPr lang="en-GB" sz="1400" b="0" dirty="0"/>
        </a:p>
      </dgm:t>
    </dgm:pt>
    <dgm:pt modelId="{9A2E7566-3E03-4D11-A1CC-EB1DB0BF61F4}" type="parTrans" cxnId="{42F61981-68CC-466C-BC77-91763590854C}">
      <dgm:prSet/>
      <dgm:spPr/>
      <dgm:t>
        <a:bodyPr/>
        <a:lstStyle/>
        <a:p>
          <a:endParaRPr lang="en-GB"/>
        </a:p>
      </dgm:t>
    </dgm:pt>
    <dgm:pt modelId="{527499D7-6D1D-46FC-A03E-3F27A291FE9B}" type="sibTrans" cxnId="{42F61981-68CC-466C-BC77-91763590854C}">
      <dgm:prSet/>
      <dgm:spPr/>
      <dgm:t>
        <a:bodyPr/>
        <a:lstStyle/>
        <a:p>
          <a:endParaRPr lang="en-GB"/>
        </a:p>
      </dgm:t>
    </dgm:pt>
    <dgm:pt modelId="{9D480133-636C-4B8C-B8E3-1844E450702C}">
      <dgm:prSet phldrT="[Text]"/>
      <dgm:spPr/>
      <dgm:t>
        <a:bodyPr/>
        <a:lstStyle/>
        <a:p>
          <a:endParaRPr lang="en-GB"/>
        </a:p>
      </dgm:t>
    </dgm:pt>
    <dgm:pt modelId="{61D5C1F8-596D-44E8-9583-310A6B3488AC}" type="parTrans" cxnId="{5E0218A3-C5BA-4091-A7CF-A6E0DB01B611}">
      <dgm:prSet/>
      <dgm:spPr/>
      <dgm:t>
        <a:bodyPr/>
        <a:lstStyle/>
        <a:p>
          <a:endParaRPr lang="en-GB"/>
        </a:p>
      </dgm:t>
    </dgm:pt>
    <dgm:pt modelId="{FFC917B4-F918-4046-BFCD-CEBF83ED6263}" type="sibTrans" cxnId="{5E0218A3-C5BA-4091-A7CF-A6E0DB01B611}">
      <dgm:prSet/>
      <dgm:spPr/>
      <dgm:t>
        <a:bodyPr/>
        <a:lstStyle/>
        <a:p>
          <a:endParaRPr lang="en-GB"/>
        </a:p>
      </dgm:t>
    </dgm:pt>
    <dgm:pt modelId="{E9309CB4-0877-4593-881F-B7B2A4C3F220}">
      <dgm:prSet custT="1"/>
      <dgm:spPr/>
      <dgm:t>
        <a:bodyPr/>
        <a:lstStyle/>
        <a:p>
          <a:r>
            <a:rPr lang="en-GB" sz="1200" b="1" dirty="0" smtClean="0"/>
            <a:t>Kampala </a:t>
          </a:r>
          <a:r>
            <a:rPr lang="en-GB" sz="1200" b="1" dirty="0" err="1" smtClean="0"/>
            <a:t>WoH</a:t>
          </a:r>
          <a:r>
            <a:rPr lang="en-GB" sz="1200" b="1" dirty="0" smtClean="0"/>
            <a:t>+ Max Sec’ Prison – Uganda &amp; school</a:t>
          </a:r>
          <a:endParaRPr lang="en-GB" sz="1200" b="1" dirty="0"/>
        </a:p>
      </dgm:t>
    </dgm:pt>
    <dgm:pt modelId="{4F7B610A-7358-4ADC-BD27-AFFAB6728C7A}" type="parTrans" cxnId="{8DD94546-2D0D-403A-963C-B01B6BF46359}">
      <dgm:prSet/>
      <dgm:spPr/>
      <dgm:t>
        <a:bodyPr/>
        <a:lstStyle/>
        <a:p>
          <a:endParaRPr lang="en-GB"/>
        </a:p>
      </dgm:t>
    </dgm:pt>
    <dgm:pt modelId="{B421A4AB-94EB-4C5B-8872-8880BF4BDC34}" type="sibTrans" cxnId="{8DD94546-2D0D-403A-963C-B01B6BF46359}">
      <dgm:prSet/>
      <dgm:spPr/>
      <dgm:t>
        <a:bodyPr/>
        <a:lstStyle/>
        <a:p>
          <a:endParaRPr lang="en-GB"/>
        </a:p>
      </dgm:t>
    </dgm:pt>
    <dgm:pt modelId="{49CC0B09-B99D-491E-B62B-6EDC8295A5B6}">
      <dgm:prSet custT="1"/>
      <dgm:spPr/>
      <dgm:t>
        <a:bodyPr/>
        <a:lstStyle/>
        <a:p>
          <a:r>
            <a:rPr lang="en-GB" sz="1400" b="0" dirty="0" smtClean="0"/>
            <a:t>HMP </a:t>
          </a:r>
          <a:r>
            <a:rPr lang="en-GB" sz="1400" b="0" dirty="0" err="1" smtClean="0"/>
            <a:t>Ryehill</a:t>
          </a:r>
          <a:endParaRPr lang="en-GB" sz="1400" b="0" dirty="0"/>
        </a:p>
      </dgm:t>
    </dgm:pt>
    <dgm:pt modelId="{FDE1C25C-4531-4CE6-BF4A-CECA943DAC5A}" type="parTrans" cxnId="{E21BF6AD-B44A-4F89-A8E2-03F58217E74B}">
      <dgm:prSet/>
      <dgm:spPr/>
      <dgm:t>
        <a:bodyPr/>
        <a:lstStyle/>
        <a:p>
          <a:endParaRPr lang="en-GB"/>
        </a:p>
      </dgm:t>
    </dgm:pt>
    <dgm:pt modelId="{C1B00C22-FF1D-412A-B91A-CEA2ECE33598}" type="sibTrans" cxnId="{E21BF6AD-B44A-4F89-A8E2-03F58217E74B}">
      <dgm:prSet/>
      <dgm:spPr/>
      <dgm:t>
        <a:bodyPr/>
        <a:lstStyle/>
        <a:p>
          <a:endParaRPr lang="en-GB"/>
        </a:p>
      </dgm:t>
    </dgm:pt>
    <dgm:pt modelId="{16E5A6B2-EF0F-4354-B5B8-E8C500F38DF3}">
      <dgm:prSet custT="1"/>
      <dgm:spPr/>
      <dgm:t>
        <a:bodyPr/>
        <a:lstStyle/>
        <a:p>
          <a:r>
            <a:rPr lang="en-GB" sz="1400" b="1" dirty="0" smtClean="0"/>
            <a:t>Isle of Man Prison</a:t>
          </a:r>
          <a:endParaRPr lang="en-GB" sz="1400" b="1" dirty="0"/>
        </a:p>
      </dgm:t>
    </dgm:pt>
    <dgm:pt modelId="{849C8E41-C978-4403-861A-A93FD39F0129}" type="parTrans" cxnId="{D5A0B58E-8EDB-4B66-817C-A81176D8A1FE}">
      <dgm:prSet/>
      <dgm:spPr/>
      <dgm:t>
        <a:bodyPr/>
        <a:lstStyle/>
        <a:p>
          <a:endParaRPr lang="en-GB"/>
        </a:p>
      </dgm:t>
    </dgm:pt>
    <dgm:pt modelId="{E881E74B-61D6-4CB5-9423-73CBB9EC0D93}" type="sibTrans" cxnId="{D5A0B58E-8EDB-4B66-817C-A81176D8A1FE}">
      <dgm:prSet/>
      <dgm:spPr/>
      <dgm:t>
        <a:bodyPr/>
        <a:lstStyle/>
        <a:p>
          <a:endParaRPr lang="en-GB"/>
        </a:p>
      </dgm:t>
    </dgm:pt>
    <dgm:pt modelId="{0006F763-5F3E-4963-8B4C-06813D032A1B}">
      <dgm:prSet custT="1"/>
      <dgm:spPr/>
      <dgm:t>
        <a:bodyPr/>
        <a:lstStyle/>
        <a:p>
          <a:r>
            <a:rPr lang="en-GB" sz="1400" b="0" dirty="0" smtClean="0"/>
            <a:t>HMP Birmingham</a:t>
          </a:r>
          <a:endParaRPr lang="en-GB" sz="1400" b="0" dirty="0"/>
        </a:p>
      </dgm:t>
    </dgm:pt>
    <dgm:pt modelId="{FCE1C77C-A233-44E8-8898-CFD1C2C7CBA7}" type="parTrans" cxnId="{11547FC4-DC47-4C74-9BCD-BBF3DF41996D}">
      <dgm:prSet/>
      <dgm:spPr/>
      <dgm:t>
        <a:bodyPr/>
        <a:lstStyle/>
        <a:p>
          <a:endParaRPr lang="en-GB"/>
        </a:p>
      </dgm:t>
    </dgm:pt>
    <dgm:pt modelId="{70117CD9-E6AE-4997-BD3E-0A74E952A9CD}" type="sibTrans" cxnId="{11547FC4-DC47-4C74-9BCD-BBF3DF41996D}">
      <dgm:prSet/>
      <dgm:spPr/>
      <dgm:t>
        <a:bodyPr/>
        <a:lstStyle/>
        <a:p>
          <a:endParaRPr lang="en-GB"/>
        </a:p>
      </dgm:t>
    </dgm:pt>
    <dgm:pt modelId="{670727A1-C5CE-440E-8037-346F78253BAA}">
      <dgm:prSet custT="1"/>
      <dgm:spPr/>
      <dgm:t>
        <a:bodyPr/>
        <a:lstStyle/>
        <a:p>
          <a:r>
            <a:rPr lang="en-GB" sz="1400" b="0" dirty="0" smtClean="0"/>
            <a:t>Netherlands  - </a:t>
          </a:r>
          <a:r>
            <a:rPr lang="en-GB" sz="1400" b="0" dirty="0" err="1" smtClean="0"/>
            <a:t>Hanze</a:t>
          </a:r>
          <a:r>
            <a:rPr lang="en-GB" sz="1400" b="0" dirty="0" smtClean="0"/>
            <a:t> </a:t>
          </a:r>
          <a:r>
            <a:rPr lang="en-GB" sz="1400" b="0" dirty="0" err="1" smtClean="0"/>
            <a:t>Uni</a:t>
          </a:r>
          <a:r>
            <a:rPr lang="en-GB" sz="1400" b="0" dirty="0" smtClean="0"/>
            <a:t> + 2 prisons</a:t>
          </a:r>
          <a:endParaRPr lang="en-GB" sz="1400" b="0" dirty="0"/>
        </a:p>
      </dgm:t>
    </dgm:pt>
    <dgm:pt modelId="{61530105-5557-4F3C-8B43-87069B49E182}" type="parTrans" cxnId="{8FC48617-8FE9-4568-A182-94F68F1FE2F9}">
      <dgm:prSet/>
      <dgm:spPr/>
      <dgm:t>
        <a:bodyPr/>
        <a:lstStyle/>
        <a:p>
          <a:endParaRPr lang="en-GB"/>
        </a:p>
      </dgm:t>
    </dgm:pt>
    <dgm:pt modelId="{DE14F318-A54D-4FFC-BC6C-6F44066367E2}" type="sibTrans" cxnId="{8FC48617-8FE9-4568-A182-94F68F1FE2F9}">
      <dgm:prSet/>
      <dgm:spPr/>
      <dgm:t>
        <a:bodyPr/>
        <a:lstStyle/>
        <a:p>
          <a:endParaRPr lang="en-GB"/>
        </a:p>
      </dgm:t>
    </dgm:pt>
    <dgm:pt modelId="{19E0B39D-FDBD-4AEB-9EF9-B8D733E15925}">
      <dgm:prSet custT="1"/>
      <dgm:spPr/>
      <dgm:t>
        <a:bodyPr/>
        <a:lstStyle/>
        <a:p>
          <a:r>
            <a:rPr lang="en-GB" sz="1400" b="0" dirty="0" smtClean="0"/>
            <a:t>HMP Norwich ILV</a:t>
          </a:r>
          <a:endParaRPr lang="en-GB" sz="1400" b="0" dirty="0"/>
        </a:p>
      </dgm:t>
    </dgm:pt>
    <dgm:pt modelId="{0EBA3C0A-A9EC-4A80-AA0F-7ACDDA302503}" type="parTrans" cxnId="{E1AAE4A4-5F7A-4D06-B23B-F6BF415FD1FB}">
      <dgm:prSet/>
      <dgm:spPr/>
      <dgm:t>
        <a:bodyPr/>
        <a:lstStyle/>
        <a:p>
          <a:endParaRPr lang="en-GB"/>
        </a:p>
      </dgm:t>
    </dgm:pt>
    <dgm:pt modelId="{89D890DA-4D01-4FD6-865B-D84149D412A2}" type="sibTrans" cxnId="{E1AAE4A4-5F7A-4D06-B23B-F6BF415FD1FB}">
      <dgm:prSet/>
      <dgm:spPr/>
      <dgm:t>
        <a:bodyPr/>
        <a:lstStyle/>
        <a:p>
          <a:endParaRPr lang="en-GB"/>
        </a:p>
      </dgm:t>
    </dgm:pt>
    <dgm:pt modelId="{6299DC89-D893-4124-B847-CED42B5E5C7D}">
      <dgm:prSet custT="1"/>
      <dgm:spPr/>
      <dgm:t>
        <a:bodyPr/>
        <a:lstStyle/>
        <a:p>
          <a:r>
            <a:rPr lang="en-GB" sz="1400" b="0" dirty="0" smtClean="0"/>
            <a:t>Republic of Ireland Prisons14 prisons ILV</a:t>
          </a:r>
          <a:endParaRPr lang="en-GB" sz="1400" b="0" dirty="0"/>
        </a:p>
      </dgm:t>
    </dgm:pt>
    <dgm:pt modelId="{B69CED12-E382-4DCC-B6D6-78FEB04A3F16}" type="parTrans" cxnId="{45190D5C-8C9A-4A2C-B218-930E5C0B732C}">
      <dgm:prSet/>
      <dgm:spPr/>
      <dgm:t>
        <a:bodyPr/>
        <a:lstStyle/>
        <a:p>
          <a:endParaRPr lang="en-GB"/>
        </a:p>
      </dgm:t>
    </dgm:pt>
    <dgm:pt modelId="{3D32C5F8-69C3-43DE-A9D2-9D58B7022BAF}" type="sibTrans" cxnId="{45190D5C-8C9A-4A2C-B218-930E5C0B732C}">
      <dgm:prSet/>
      <dgm:spPr/>
      <dgm:t>
        <a:bodyPr/>
        <a:lstStyle/>
        <a:p>
          <a:endParaRPr lang="en-GB"/>
        </a:p>
      </dgm:t>
    </dgm:pt>
    <dgm:pt modelId="{A0115688-D06E-4D9D-9A2E-90ABCBE02829}">
      <dgm:prSet custT="1"/>
      <dgm:spPr/>
      <dgm:t>
        <a:bodyPr/>
        <a:lstStyle/>
        <a:p>
          <a:r>
            <a:rPr lang="en-GB" sz="1200" b="0" dirty="0" smtClean="0"/>
            <a:t>HMP Leicester ILV</a:t>
          </a:r>
          <a:endParaRPr lang="en-GB" sz="1200" b="0" dirty="0"/>
        </a:p>
      </dgm:t>
    </dgm:pt>
    <dgm:pt modelId="{B70A4C8E-BB7D-47C9-B05E-8D6F6C2CA365}" type="parTrans" cxnId="{9CFD7759-931A-467E-BC21-7B0C47A0358A}">
      <dgm:prSet/>
      <dgm:spPr/>
      <dgm:t>
        <a:bodyPr/>
        <a:lstStyle/>
        <a:p>
          <a:endParaRPr lang="en-GB"/>
        </a:p>
      </dgm:t>
    </dgm:pt>
    <dgm:pt modelId="{46A2A765-9461-46A4-8963-46C63F92D740}" type="sibTrans" cxnId="{9CFD7759-931A-467E-BC21-7B0C47A0358A}">
      <dgm:prSet/>
      <dgm:spPr/>
      <dgm:t>
        <a:bodyPr/>
        <a:lstStyle/>
        <a:p>
          <a:endParaRPr lang="en-GB"/>
        </a:p>
      </dgm:t>
    </dgm:pt>
    <dgm:pt modelId="{856EE1A7-4762-476E-BA69-6C1C47B6FB01}">
      <dgm:prSet custT="1"/>
      <dgm:spPr/>
      <dgm:t>
        <a:bodyPr/>
        <a:lstStyle/>
        <a:p>
          <a:r>
            <a:rPr lang="en-GB" sz="1400" b="0" dirty="0" smtClean="0"/>
            <a:t>Shared with 60+ prisons in 2 years</a:t>
          </a:r>
          <a:endParaRPr lang="en-GB" sz="1400" b="0" dirty="0"/>
        </a:p>
      </dgm:t>
    </dgm:pt>
    <dgm:pt modelId="{A0DEE3CD-CB9A-43EB-9A40-E8F3CF6D88AA}" type="parTrans" cxnId="{6B9DE469-81FA-45E4-812F-A621CFBC396C}">
      <dgm:prSet/>
      <dgm:spPr/>
      <dgm:t>
        <a:bodyPr/>
        <a:lstStyle/>
        <a:p>
          <a:endParaRPr lang="en-GB"/>
        </a:p>
      </dgm:t>
    </dgm:pt>
    <dgm:pt modelId="{1F6CB354-6975-4676-8E53-DA40963BA0EB}" type="sibTrans" cxnId="{6B9DE469-81FA-45E4-812F-A621CFBC396C}">
      <dgm:prSet/>
      <dgm:spPr/>
      <dgm:t>
        <a:bodyPr/>
        <a:lstStyle/>
        <a:p>
          <a:endParaRPr lang="en-GB"/>
        </a:p>
      </dgm:t>
    </dgm:pt>
    <dgm:pt modelId="{6238F986-0355-440D-B0C5-C0874C7A7E4E}">
      <dgm:prSet custScaleX="155069" custRadScaleRad="128412" custRadScaleInc="41225"/>
      <dgm:spPr/>
      <dgm:t>
        <a:bodyPr/>
        <a:lstStyle/>
        <a:p>
          <a:endParaRPr lang="en-GB"/>
        </a:p>
      </dgm:t>
    </dgm:pt>
    <dgm:pt modelId="{B3CED0C4-56E1-40C8-9F77-E7B1EDBE5CF7}" type="parTrans" cxnId="{55D51FD2-518B-457C-A032-1E1E0D874B63}">
      <dgm:prSet/>
      <dgm:spPr/>
      <dgm:t>
        <a:bodyPr/>
        <a:lstStyle/>
        <a:p>
          <a:endParaRPr lang="en-GB"/>
        </a:p>
      </dgm:t>
    </dgm:pt>
    <dgm:pt modelId="{309C3894-0549-4473-AE7A-1FE42CA5D4E6}" type="sibTrans" cxnId="{55D51FD2-518B-457C-A032-1E1E0D874B63}">
      <dgm:prSet/>
      <dgm:spPr/>
      <dgm:t>
        <a:bodyPr/>
        <a:lstStyle/>
        <a:p>
          <a:endParaRPr lang="en-GB"/>
        </a:p>
      </dgm:t>
    </dgm:pt>
    <dgm:pt modelId="{AE8DC89E-A82E-4AB7-BCD3-43A68743095C}">
      <dgm:prSet/>
      <dgm:spPr/>
      <dgm:t>
        <a:bodyPr/>
        <a:lstStyle/>
        <a:p>
          <a:r>
            <a:rPr lang="en-GB" dirty="0" smtClean="0"/>
            <a:t>Maltese </a:t>
          </a:r>
          <a:r>
            <a:rPr lang="en-GB" dirty="0" err="1" smtClean="0"/>
            <a:t>Gov</a:t>
          </a:r>
          <a:r>
            <a:rPr lang="en-GB" dirty="0" smtClean="0"/>
            <a:t>’ </a:t>
          </a:r>
          <a:endParaRPr lang="en-GB" dirty="0"/>
        </a:p>
      </dgm:t>
    </dgm:pt>
    <dgm:pt modelId="{594F8EEB-A9F3-4A9F-9183-CEE109F69BDC}" type="parTrans" cxnId="{2F0CDF85-7EC7-44FB-8BDB-9E42F682109A}">
      <dgm:prSet/>
      <dgm:spPr/>
      <dgm:t>
        <a:bodyPr/>
        <a:lstStyle/>
        <a:p>
          <a:endParaRPr lang="en-GB"/>
        </a:p>
      </dgm:t>
    </dgm:pt>
    <dgm:pt modelId="{AF8808E6-062A-4997-A450-36E850E82194}" type="sibTrans" cxnId="{2F0CDF85-7EC7-44FB-8BDB-9E42F682109A}">
      <dgm:prSet/>
      <dgm:spPr/>
      <dgm:t>
        <a:bodyPr/>
        <a:lstStyle/>
        <a:p>
          <a:endParaRPr lang="en-GB"/>
        </a:p>
      </dgm:t>
    </dgm:pt>
    <dgm:pt modelId="{A6468606-71AB-4521-9CB9-18ED18F6B8E7}" type="pres">
      <dgm:prSet presAssocID="{08B5182D-B387-4E27-B9E9-1F37D1718AB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F6B49B2-C1CF-43E6-8884-E7EFE4415BF2}" type="pres">
      <dgm:prSet presAssocID="{7AC41EB0-B769-4583-B42B-8CD6377D6A5B}" presName="centerShape" presStyleLbl="node0" presStyleIdx="0" presStyleCnt="1" custScaleX="202278" custScaleY="169114"/>
      <dgm:spPr/>
      <dgm:t>
        <a:bodyPr/>
        <a:lstStyle/>
        <a:p>
          <a:endParaRPr lang="en-GB"/>
        </a:p>
      </dgm:t>
    </dgm:pt>
    <dgm:pt modelId="{38B4400B-96BF-4BE0-8216-80AFCCE6CD71}" type="pres">
      <dgm:prSet presAssocID="{253ABC1C-5337-44A1-9688-79AB030FFA36}" presName="parTrans" presStyleLbl="sibTrans2D1" presStyleIdx="0" presStyleCnt="14"/>
      <dgm:spPr/>
      <dgm:t>
        <a:bodyPr/>
        <a:lstStyle/>
        <a:p>
          <a:endParaRPr lang="en-GB"/>
        </a:p>
      </dgm:t>
    </dgm:pt>
    <dgm:pt modelId="{B3CFE61E-7043-4453-88B9-7B67228B2BF3}" type="pres">
      <dgm:prSet presAssocID="{253ABC1C-5337-44A1-9688-79AB030FFA36}" presName="connectorText" presStyleLbl="sibTrans2D1" presStyleIdx="0" presStyleCnt="14"/>
      <dgm:spPr/>
      <dgm:t>
        <a:bodyPr/>
        <a:lstStyle/>
        <a:p>
          <a:endParaRPr lang="en-GB"/>
        </a:p>
      </dgm:t>
    </dgm:pt>
    <dgm:pt modelId="{1181C62B-1311-45A3-A06F-95FE597483B0}" type="pres">
      <dgm:prSet presAssocID="{33CA147B-1C06-4FF9-8DE2-CA5C12BEBDA1}" presName="node" presStyleLbl="node1" presStyleIdx="0" presStyleCnt="14" custScaleX="164425" custScaleY="160504" custRadScaleRad="101633" custRadScaleInc="1553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40F809-5BEB-4AD4-8263-106100EE57FE}" type="pres">
      <dgm:prSet presAssocID="{2071194C-0E5E-4AD6-BD7E-8F48BEE83731}" presName="parTrans" presStyleLbl="sibTrans2D1" presStyleIdx="1" presStyleCnt="14"/>
      <dgm:spPr/>
      <dgm:t>
        <a:bodyPr/>
        <a:lstStyle/>
        <a:p>
          <a:endParaRPr lang="en-GB"/>
        </a:p>
      </dgm:t>
    </dgm:pt>
    <dgm:pt modelId="{C04F7164-1B84-46BE-8970-0BD0206EE07C}" type="pres">
      <dgm:prSet presAssocID="{2071194C-0E5E-4AD6-BD7E-8F48BEE83731}" presName="connectorText" presStyleLbl="sibTrans2D1" presStyleIdx="1" presStyleCnt="14"/>
      <dgm:spPr/>
      <dgm:t>
        <a:bodyPr/>
        <a:lstStyle/>
        <a:p>
          <a:endParaRPr lang="en-GB"/>
        </a:p>
      </dgm:t>
    </dgm:pt>
    <dgm:pt modelId="{E6434957-F3D2-4A7B-BD9B-E0CE452B4734}" type="pres">
      <dgm:prSet presAssocID="{045ED000-0F19-4AE9-B020-05E3613A7661}" presName="node" presStyleLbl="node1" presStyleIdx="1" presStyleCnt="14" custScaleX="184043" custScaleY="135543" custRadScaleRad="146813" custRadScaleInc="17369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CBF539-13DF-42A7-82F1-0E8FD88FBA02}" type="pres">
      <dgm:prSet presAssocID="{06C4C824-A1F8-4C5C-AAB0-0908C449EDD2}" presName="parTrans" presStyleLbl="sibTrans2D1" presStyleIdx="2" presStyleCnt="14"/>
      <dgm:spPr/>
      <dgm:t>
        <a:bodyPr/>
        <a:lstStyle/>
        <a:p>
          <a:endParaRPr lang="en-GB"/>
        </a:p>
      </dgm:t>
    </dgm:pt>
    <dgm:pt modelId="{3CDE7BB8-25DD-49E4-81F6-AE09FCF84FC6}" type="pres">
      <dgm:prSet presAssocID="{06C4C824-A1F8-4C5C-AAB0-0908C449EDD2}" presName="connectorText" presStyleLbl="sibTrans2D1" presStyleIdx="2" presStyleCnt="14"/>
      <dgm:spPr/>
      <dgm:t>
        <a:bodyPr/>
        <a:lstStyle/>
        <a:p>
          <a:endParaRPr lang="en-GB"/>
        </a:p>
      </dgm:t>
    </dgm:pt>
    <dgm:pt modelId="{5CE129CB-0809-4F77-99F4-21CF707EAB3F}" type="pres">
      <dgm:prSet presAssocID="{30DCF000-543C-425E-8682-C276BA6CE6DA}" presName="node" presStyleLbl="node1" presStyleIdx="2" presStyleCnt="14" custScaleX="193648" custRadScaleRad="179711" custRadScaleInc="11267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C90ECFC-6B9E-428A-B3EF-87233BA92C71}" type="pres">
      <dgm:prSet presAssocID="{9A2E7566-3E03-4D11-A1CC-EB1DB0BF61F4}" presName="parTrans" presStyleLbl="sibTrans2D1" presStyleIdx="3" presStyleCnt="14"/>
      <dgm:spPr/>
      <dgm:t>
        <a:bodyPr/>
        <a:lstStyle/>
        <a:p>
          <a:endParaRPr lang="en-GB"/>
        </a:p>
      </dgm:t>
    </dgm:pt>
    <dgm:pt modelId="{E1D63332-E749-46D3-9EE3-37F6809CA37A}" type="pres">
      <dgm:prSet presAssocID="{9A2E7566-3E03-4D11-A1CC-EB1DB0BF61F4}" presName="connectorText" presStyleLbl="sibTrans2D1" presStyleIdx="3" presStyleCnt="14"/>
      <dgm:spPr/>
      <dgm:t>
        <a:bodyPr/>
        <a:lstStyle/>
        <a:p>
          <a:endParaRPr lang="en-GB"/>
        </a:p>
      </dgm:t>
    </dgm:pt>
    <dgm:pt modelId="{5057759F-B886-4688-82CB-C2F0C0966288}" type="pres">
      <dgm:prSet presAssocID="{17C2632C-4D20-432A-B1B2-F6A73191F631}" presName="node" presStyleLbl="node1" presStyleIdx="3" presStyleCnt="14" custScaleX="220161" custScaleY="138460" custRadScaleRad="167721" custRadScaleInc="45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13BDDF-5A49-4942-B046-D43BE843141D}" type="pres">
      <dgm:prSet presAssocID="{FDE1C25C-4531-4CE6-BF4A-CECA943DAC5A}" presName="parTrans" presStyleLbl="sibTrans2D1" presStyleIdx="4" presStyleCnt="14"/>
      <dgm:spPr/>
      <dgm:t>
        <a:bodyPr/>
        <a:lstStyle/>
        <a:p>
          <a:endParaRPr lang="en-GB"/>
        </a:p>
      </dgm:t>
    </dgm:pt>
    <dgm:pt modelId="{40A62DDE-DE67-4B29-8522-BF9F1AB45022}" type="pres">
      <dgm:prSet presAssocID="{FDE1C25C-4531-4CE6-BF4A-CECA943DAC5A}" presName="connectorText" presStyleLbl="sibTrans2D1" presStyleIdx="4" presStyleCnt="14"/>
      <dgm:spPr/>
      <dgm:t>
        <a:bodyPr/>
        <a:lstStyle/>
        <a:p>
          <a:endParaRPr lang="en-GB"/>
        </a:p>
      </dgm:t>
    </dgm:pt>
    <dgm:pt modelId="{69AB5B5A-533C-46B7-8E4C-0000343415BA}" type="pres">
      <dgm:prSet presAssocID="{49CC0B09-B99D-491E-B62B-6EDC8295A5B6}" presName="node" presStyleLbl="node1" presStyleIdx="4" presStyleCnt="14" custScaleX="173863" custRadScaleRad="160462" custRadScaleInc="-1603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4F6653B-42E3-4A34-BA1B-C54B75181699}" type="pres">
      <dgm:prSet presAssocID="{FCE1C77C-A233-44E8-8898-CFD1C2C7CBA7}" presName="parTrans" presStyleLbl="sibTrans2D1" presStyleIdx="5" presStyleCnt="14"/>
      <dgm:spPr/>
      <dgm:t>
        <a:bodyPr/>
        <a:lstStyle/>
        <a:p>
          <a:endParaRPr lang="en-GB"/>
        </a:p>
      </dgm:t>
    </dgm:pt>
    <dgm:pt modelId="{EE7A45A5-C7BF-4A09-B9BD-138B9B10F3C2}" type="pres">
      <dgm:prSet presAssocID="{FCE1C77C-A233-44E8-8898-CFD1C2C7CBA7}" presName="connectorText" presStyleLbl="sibTrans2D1" presStyleIdx="5" presStyleCnt="14"/>
      <dgm:spPr/>
      <dgm:t>
        <a:bodyPr/>
        <a:lstStyle/>
        <a:p>
          <a:endParaRPr lang="en-GB"/>
        </a:p>
      </dgm:t>
    </dgm:pt>
    <dgm:pt modelId="{DF4413F1-618B-4BE5-ADA7-8948D74E95C8}" type="pres">
      <dgm:prSet presAssocID="{0006F763-5F3E-4963-8B4C-06813D032A1B}" presName="node" presStyleLbl="node1" presStyleIdx="5" presStyleCnt="14" custScaleX="204783" custScaleY="119230" custRadScaleRad="133101" custRadScaleInc="-5044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23BACEA-A5C5-4C47-A906-708BFF479B3A}" type="pres">
      <dgm:prSet presAssocID="{0EBA3C0A-A9EC-4A80-AA0F-7ACDDA302503}" presName="parTrans" presStyleLbl="sibTrans2D1" presStyleIdx="6" presStyleCnt="14"/>
      <dgm:spPr/>
      <dgm:t>
        <a:bodyPr/>
        <a:lstStyle/>
        <a:p>
          <a:endParaRPr lang="en-GB"/>
        </a:p>
      </dgm:t>
    </dgm:pt>
    <dgm:pt modelId="{CCB7F3C1-BD12-4A18-93FE-6054AF5EB1D0}" type="pres">
      <dgm:prSet presAssocID="{0EBA3C0A-A9EC-4A80-AA0F-7ACDDA302503}" presName="connectorText" presStyleLbl="sibTrans2D1" presStyleIdx="6" presStyleCnt="14"/>
      <dgm:spPr/>
      <dgm:t>
        <a:bodyPr/>
        <a:lstStyle/>
        <a:p>
          <a:endParaRPr lang="en-GB"/>
        </a:p>
      </dgm:t>
    </dgm:pt>
    <dgm:pt modelId="{57E134C3-60F3-48DA-9757-6DB8E2F857E0}" type="pres">
      <dgm:prSet presAssocID="{19E0B39D-FDBD-4AEB-9EF9-B8D733E15925}" presName="node" presStyleLbl="node1" presStyleIdx="6" presStyleCnt="14" custScaleX="148449" custScaleY="133242" custRadScaleRad="91079" custRadScaleInc="223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E427B3-B02C-4752-808B-4EC26852F110}" type="pres">
      <dgm:prSet presAssocID="{B70A4C8E-BB7D-47C9-B05E-8D6F6C2CA365}" presName="parTrans" presStyleLbl="sibTrans2D1" presStyleIdx="7" presStyleCnt="14"/>
      <dgm:spPr/>
      <dgm:t>
        <a:bodyPr/>
        <a:lstStyle/>
        <a:p>
          <a:endParaRPr lang="en-GB"/>
        </a:p>
      </dgm:t>
    </dgm:pt>
    <dgm:pt modelId="{768E6A15-F363-4FDC-B58E-58A3D653DF77}" type="pres">
      <dgm:prSet presAssocID="{B70A4C8E-BB7D-47C9-B05E-8D6F6C2CA365}" presName="connectorText" presStyleLbl="sibTrans2D1" presStyleIdx="7" presStyleCnt="14"/>
      <dgm:spPr/>
      <dgm:t>
        <a:bodyPr/>
        <a:lstStyle/>
        <a:p>
          <a:endParaRPr lang="en-GB"/>
        </a:p>
      </dgm:t>
    </dgm:pt>
    <dgm:pt modelId="{0C8A881F-FCBE-4AE1-A89F-021A5DC1FD8A}" type="pres">
      <dgm:prSet presAssocID="{A0115688-D06E-4D9D-9A2E-90ABCBE02829}" presName="node" presStyleLbl="node1" presStyleIdx="7" presStyleCnt="14" custScaleX="145061" custScaleY="144753" custRadScaleRad="96344" custRadScaleInc="7640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2B61A79-AE25-48BD-8FAE-D0060CEDDACC}" type="pres">
      <dgm:prSet presAssocID="{B69CED12-E382-4DCC-B6D6-78FEB04A3F16}" presName="parTrans" presStyleLbl="sibTrans2D1" presStyleIdx="8" presStyleCnt="14"/>
      <dgm:spPr/>
      <dgm:t>
        <a:bodyPr/>
        <a:lstStyle/>
        <a:p>
          <a:endParaRPr lang="en-GB"/>
        </a:p>
      </dgm:t>
    </dgm:pt>
    <dgm:pt modelId="{240E0E39-AA43-4004-BC6B-143E3DB0D677}" type="pres">
      <dgm:prSet presAssocID="{B69CED12-E382-4DCC-B6D6-78FEB04A3F16}" presName="connectorText" presStyleLbl="sibTrans2D1" presStyleIdx="8" presStyleCnt="14"/>
      <dgm:spPr/>
      <dgm:t>
        <a:bodyPr/>
        <a:lstStyle/>
        <a:p>
          <a:endParaRPr lang="en-GB"/>
        </a:p>
      </dgm:t>
    </dgm:pt>
    <dgm:pt modelId="{115E1B6E-B5E6-48BF-92E9-5C68470E052B}" type="pres">
      <dgm:prSet presAssocID="{6299DC89-D893-4124-B847-CED42B5E5C7D}" presName="node" presStyleLbl="node1" presStyleIdx="8" presStyleCnt="14" custScaleX="217404" custScaleY="149996" custRadScaleRad="137483" custRadScaleInc="7661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1296C35-0D58-41B5-BD45-8C7212772A4D}" type="pres">
      <dgm:prSet presAssocID="{849C8E41-C978-4403-861A-A93FD39F0129}" presName="parTrans" presStyleLbl="sibTrans2D1" presStyleIdx="9" presStyleCnt="14"/>
      <dgm:spPr/>
      <dgm:t>
        <a:bodyPr/>
        <a:lstStyle/>
        <a:p>
          <a:endParaRPr lang="en-GB"/>
        </a:p>
      </dgm:t>
    </dgm:pt>
    <dgm:pt modelId="{5F81857B-F850-41AF-A602-5B1E1E42B06F}" type="pres">
      <dgm:prSet presAssocID="{849C8E41-C978-4403-861A-A93FD39F0129}" presName="connectorText" presStyleLbl="sibTrans2D1" presStyleIdx="9" presStyleCnt="14"/>
      <dgm:spPr/>
      <dgm:t>
        <a:bodyPr/>
        <a:lstStyle/>
        <a:p>
          <a:endParaRPr lang="en-GB"/>
        </a:p>
      </dgm:t>
    </dgm:pt>
    <dgm:pt modelId="{AF499190-BA85-48A7-B41A-953C23441587}" type="pres">
      <dgm:prSet presAssocID="{16E5A6B2-EF0F-4354-B5B8-E8C500F38DF3}" presName="node" presStyleLbl="node1" presStyleIdx="9" presStyleCnt="14" custScaleX="155069" custRadScaleRad="119323" custRadScaleInc="12971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018EDD-2EB8-43B4-A5B2-8259AB07DEA9}" type="pres">
      <dgm:prSet presAssocID="{61530105-5557-4F3C-8B43-87069B49E182}" presName="parTrans" presStyleLbl="sibTrans2D1" presStyleIdx="10" presStyleCnt="14"/>
      <dgm:spPr/>
      <dgm:t>
        <a:bodyPr/>
        <a:lstStyle/>
        <a:p>
          <a:endParaRPr lang="en-GB"/>
        </a:p>
      </dgm:t>
    </dgm:pt>
    <dgm:pt modelId="{A8D7C46C-D1F7-47D2-8648-3D077C385295}" type="pres">
      <dgm:prSet presAssocID="{61530105-5557-4F3C-8B43-87069B49E182}" presName="connectorText" presStyleLbl="sibTrans2D1" presStyleIdx="10" presStyleCnt="14"/>
      <dgm:spPr/>
      <dgm:t>
        <a:bodyPr/>
        <a:lstStyle/>
        <a:p>
          <a:endParaRPr lang="en-GB"/>
        </a:p>
      </dgm:t>
    </dgm:pt>
    <dgm:pt modelId="{89F3849E-5A3B-46E0-9963-920398CA8D03}" type="pres">
      <dgm:prSet presAssocID="{670727A1-C5CE-440E-8037-346F78253BAA}" presName="node" presStyleLbl="node1" presStyleIdx="10" presStyleCnt="14" custScaleX="228172" custScaleY="157692" custRadScaleRad="161613" custRadScaleInc="7794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8AB3930-4A99-4F64-AED8-A7E5676EAD35}" type="pres">
      <dgm:prSet presAssocID="{4F7B610A-7358-4ADC-BD27-AFFAB6728C7A}" presName="parTrans" presStyleLbl="sibTrans2D1" presStyleIdx="11" presStyleCnt="14"/>
      <dgm:spPr/>
      <dgm:t>
        <a:bodyPr/>
        <a:lstStyle/>
        <a:p>
          <a:endParaRPr lang="en-GB"/>
        </a:p>
      </dgm:t>
    </dgm:pt>
    <dgm:pt modelId="{9AC4EB06-BEE4-4C67-B804-F1BA51A35BF2}" type="pres">
      <dgm:prSet presAssocID="{4F7B610A-7358-4ADC-BD27-AFFAB6728C7A}" presName="connectorText" presStyleLbl="sibTrans2D1" presStyleIdx="11" presStyleCnt="14"/>
      <dgm:spPr/>
      <dgm:t>
        <a:bodyPr/>
        <a:lstStyle/>
        <a:p>
          <a:endParaRPr lang="en-GB"/>
        </a:p>
      </dgm:t>
    </dgm:pt>
    <dgm:pt modelId="{E474247E-A172-4308-BB76-04F2BC7C4E2B}" type="pres">
      <dgm:prSet presAssocID="{E9309CB4-0877-4593-881F-B7B2A4C3F220}" presName="node" presStyleLbl="node1" presStyleIdx="11" presStyleCnt="14" custScaleX="170853" custScaleY="172143" custRadScaleRad="137818" custRadScaleInc="5367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200F001-907C-4459-AF56-8E1C41E123D2}" type="pres">
      <dgm:prSet presAssocID="{A0DEE3CD-CB9A-43EB-9A40-E8F3CF6D88AA}" presName="parTrans" presStyleLbl="sibTrans2D1" presStyleIdx="12" presStyleCnt="14"/>
      <dgm:spPr/>
      <dgm:t>
        <a:bodyPr/>
        <a:lstStyle/>
        <a:p>
          <a:endParaRPr lang="en-GB"/>
        </a:p>
      </dgm:t>
    </dgm:pt>
    <dgm:pt modelId="{6E212C41-BA79-41AF-B38E-9061D0ECE420}" type="pres">
      <dgm:prSet presAssocID="{A0DEE3CD-CB9A-43EB-9A40-E8F3CF6D88AA}" presName="connectorText" presStyleLbl="sibTrans2D1" presStyleIdx="12" presStyleCnt="14"/>
      <dgm:spPr/>
      <dgm:t>
        <a:bodyPr/>
        <a:lstStyle/>
        <a:p>
          <a:endParaRPr lang="en-GB"/>
        </a:p>
      </dgm:t>
    </dgm:pt>
    <dgm:pt modelId="{B96ED61C-3834-4738-92EA-12C5F48EF27F}" type="pres">
      <dgm:prSet presAssocID="{856EE1A7-4762-476E-BA69-6C1C47B6FB01}" presName="node" presStyleLbl="node1" presStyleIdx="12" presStyleCnt="14" custScaleX="209973" custScaleY="136898" custRadScaleRad="102493" custRadScaleInc="23128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25AB12-E2B8-4F60-AFC9-6CF41FBD360F}" type="pres">
      <dgm:prSet presAssocID="{594F8EEB-A9F3-4A9F-9183-CEE109F69BDC}" presName="parTrans" presStyleLbl="sibTrans2D1" presStyleIdx="13" presStyleCnt="14"/>
      <dgm:spPr/>
      <dgm:t>
        <a:bodyPr/>
        <a:lstStyle/>
        <a:p>
          <a:endParaRPr lang="en-GB"/>
        </a:p>
      </dgm:t>
    </dgm:pt>
    <dgm:pt modelId="{6808CDC5-D6A6-4009-A22E-10B9323CCB85}" type="pres">
      <dgm:prSet presAssocID="{594F8EEB-A9F3-4A9F-9183-CEE109F69BDC}" presName="connectorText" presStyleLbl="sibTrans2D1" presStyleIdx="13" presStyleCnt="14"/>
      <dgm:spPr/>
      <dgm:t>
        <a:bodyPr/>
        <a:lstStyle/>
        <a:p>
          <a:endParaRPr lang="en-GB"/>
        </a:p>
      </dgm:t>
    </dgm:pt>
    <dgm:pt modelId="{61AA2259-12AC-48AD-A725-E093780150BD}" type="pres">
      <dgm:prSet presAssocID="{AE8DC89E-A82E-4AB7-BCD3-43A68743095C}" presName="node" presStyleLbl="node1" presStyleIdx="13" presStyleCnt="14" custScaleX="145013" custRadScaleRad="136609" custRadScaleInc="-1758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96E9E60-3A2E-4A07-BF32-AB6C576C5D57}" type="presOf" srcId="{594F8EEB-A9F3-4A9F-9183-CEE109F69BDC}" destId="{DF25AB12-E2B8-4F60-AFC9-6CF41FBD360F}" srcOrd="0" destOrd="0" presId="urn:microsoft.com/office/officeart/2005/8/layout/radial5"/>
    <dgm:cxn modelId="{27A28E85-84A2-4427-9B81-8FD786495688}" type="presOf" srcId="{2071194C-0E5E-4AD6-BD7E-8F48BEE83731}" destId="{C04F7164-1B84-46BE-8970-0BD0206EE07C}" srcOrd="1" destOrd="0" presId="urn:microsoft.com/office/officeart/2005/8/layout/radial5"/>
    <dgm:cxn modelId="{94CA4842-D302-4CA9-A44B-BD2F51D8BD13}" type="presOf" srcId="{4F7B610A-7358-4ADC-BD27-AFFAB6728C7A}" destId="{38AB3930-4A99-4F64-AED8-A7E5676EAD35}" srcOrd="0" destOrd="0" presId="urn:microsoft.com/office/officeart/2005/8/layout/radial5"/>
    <dgm:cxn modelId="{95CE476D-16EF-454A-8885-71CA0DD01630}" type="presOf" srcId="{08B5182D-B387-4E27-B9E9-1F37D1718AB8}" destId="{A6468606-71AB-4521-9CB9-18ED18F6B8E7}" srcOrd="0" destOrd="0" presId="urn:microsoft.com/office/officeart/2005/8/layout/radial5"/>
    <dgm:cxn modelId="{B87A3149-71B8-47FF-958D-20F49FAA6369}" srcId="{08B5182D-B387-4E27-B9E9-1F37D1718AB8}" destId="{7AC41EB0-B769-4583-B42B-8CD6377D6A5B}" srcOrd="0" destOrd="0" parTransId="{BBAC83B0-AED1-4A27-BCE0-7515CAE7B105}" sibTransId="{FD5939BD-C483-4F6E-BF61-7E0514D092AE}"/>
    <dgm:cxn modelId="{01A0991B-36C6-4142-A347-9B818749BF0F}" type="presOf" srcId="{594F8EEB-A9F3-4A9F-9183-CEE109F69BDC}" destId="{6808CDC5-D6A6-4009-A22E-10B9323CCB85}" srcOrd="1" destOrd="0" presId="urn:microsoft.com/office/officeart/2005/8/layout/radial5"/>
    <dgm:cxn modelId="{3A7D0D6D-CD0B-428D-BB9D-35BFD5C97D58}" type="presOf" srcId="{E9309CB4-0877-4593-881F-B7B2A4C3F220}" destId="{E474247E-A172-4308-BB76-04F2BC7C4E2B}" srcOrd="0" destOrd="0" presId="urn:microsoft.com/office/officeart/2005/8/layout/radial5"/>
    <dgm:cxn modelId="{E78FB054-F06E-424D-A131-8857EE5F315D}" type="presOf" srcId="{4F7B610A-7358-4ADC-BD27-AFFAB6728C7A}" destId="{9AC4EB06-BEE4-4C67-B804-F1BA51A35BF2}" srcOrd="1" destOrd="0" presId="urn:microsoft.com/office/officeart/2005/8/layout/radial5"/>
    <dgm:cxn modelId="{47796423-F8DC-4A4E-8765-AF68277E8FC3}" type="presOf" srcId="{6299DC89-D893-4124-B847-CED42B5E5C7D}" destId="{115E1B6E-B5E6-48BF-92E9-5C68470E052B}" srcOrd="0" destOrd="0" presId="urn:microsoft.com/office/officeart/2005/8/layout/radial5"/>
    <dgm:cxn modelId="{6B9DE469-81FA-45E4-812F-A621CFBC396C}" srcId="{7AC41EB0-B769-4583-B42B-8CD6377D6A5B}" destId="{856EE1A7-4762-476E-BA69-6C1C47B6FB01}" srcOrd="12" destOrd="0" parTransId="{A0DEE3CD-CB9A-43EB-9A40-E8F3CF6D88AA}" sibTransId="{1F6CB354-6975-4676-8E53-DA40963BA0EB}"/>
    <dgm:cxn modelId="{D5A0B58E-8EDB-4B66-817C-A81176D8A1FE}" srcId="{7AC41EB0-B769-4583-B42B-8CD6377D6A5B}" destId="{16E5A6B2-EF0F-4354-B5B8-E8C500F38DF3}" srcOrd="9" destOrd="0" parTransId="{849C8E41-C978-4403-861A-A93FD39F0129}" sibTransId="{E881E74B-61D6-4CB5-9423-73CBB9EC0D93}"/>
    <dgm:cxn modelId="{7E44C3D8-BF68-46B6-8181-86732FA4DF9F}" type="presOf" srcId="{0EBA3C0A-A9EC-4A80-AA0F-7ACDDA302503}" destId="{D23BACEA-A5C5-4C47-A906-708BFF479B3A}" srcOrd="0" destOrd="0" presId="urn:microsoft.com/office/officeart/2005/8/layout/radial5"/>
    <dgm:cxn modelId="{EAECA74E-A96C-49EA-B7CE-0EB8376EFCE3}" type="presOf" srcId="{A0115688-D06E-4D9D-9A2E-90ABCBE02829}" destId="{0C8A881F-FCBE-4AE1-A89F-021A5DC1FD8A}" srcOrd="0" destOrd="0" presId="urn:microsoft.com/office/officeart/2005/8/layout/radial5"/>
    <dgm:cxn modelId="{5335FD19-0EA4-4A88-88C8-8C6732841579}" type="presOf" srcId="{253ABC1C-5337-44A1-9688-79AB030FFA36}" destId="{38B4400B-96BF-4BE0-8216-80AFCCE6CD71}" srcOrd="0" destOrd="0" presId="urn:microsoft.com/office/officeart/2005/8/layout/radial5"/>
    <dgm:cxn modelId="{AA22FE70-66D9-4F36-89CC-4096709AE691}" type="presOf" srcId="{856EE1A7-4762-476E-BA69-6C1C47B6FB01}" destId="{B96ED61C-3834-4738-92EA-12C5F48EF27F}" srcOrd="0" destOrd="0" presId="urn:microsoft.com/office/officeart/2005/8/layout/radial5"/>
    <dgm:cxn modelId="{862066E8-04C4-464C-AC76-E3F9464B0B9F}" type="presOf" srcId="{0006F763-5F3E-4963-8B4C-06813D032A1B}" destId="{DF4413F1-618B-4BE5-ADA7-8948D74E95C8}" srcOrd="0" destOrd="0" presId="urn:microsoft.com/office/officeart/2005/8/layout/radial5"/>
    <dgm:cxn modelId="{D8D63CC5-EE8A-4BEF-8CA2-611235F2A139}" type="presOf" srcId="{2071194C-0E5E-4AD6-BD7E-8F48BEE83731}" destId="{7340F809-5BEB-4AD4-8263-106100EE57FE}" srcOrd="0" destOrd="0" presId="urn:microsoft.com/office/officeart/2005/8/layout/radial5"/>
    <dgm:cxn modelId="{01C9984E-C4FE-46BB-8C2A-E544719B81D2}" srcId="{7AC41EB0-B769-4583-B42B-8CD6377D6A5B}" destId="{33CA147B-1C06-4FF9-8DE2-CA5C12BEBDA1}" srcOrd="0" destOrd="0" parTransId="{253ABC1C-5337-44A1-9688-79AB030FFA36}" sibTransId="{56668D4C-0374-4810-9BA1-8FCFE004103E}"/>
    <dgm:cxn modelId="{0D100EBD-807A-42A1-AF29-501A1C88DFFB}" type="presOf" srcId="{0EBA3C0A-A9EC-4A80-AA0F-7ACDDA302503}" destId="{CCB7F3C1-BD12-4A18-93FE-6054AF5EB1D0}" srcOrd="1" destOrd="0" presId="urn:microsoft.com/office/officeart/2005/8/layout/radial5"/>
    <dgm:cxn modelId="{42F61981-68CC-466C-BC77-91763590854C}" srcId="{7AC41EB0-B769-4583-B42B-8CD6377D6A5B}" destId="{17C2632C-4D20-432A-B1B2-F6A73191F631}" srcOrd="3" destOrd="0" parTransId="{9A2E7566-3E03-4D11-A1CC-EB1DB0BF61F4}" sibTransId="{527499D7-6D1D-46FC-A03E-3F27A291FE9B}"/>
    <dgm:cxn modelId="{6D7615E9-7BF4-4E34-93DA-FC657D9A4774}" type="presOf" srcId="{670727A1-C5CE-440E-8037-346F78253BAA}" destId="{89F3849E-5A3B-46E0-9963-920398CA8D03}" srcOrd="0" destOrd="0" presId="urn:microsoft.com/office/officeart/2005/8/layout/radial5"/>
    <dgm:cxn modelId="{35BB912C-C170-4697-A11F-CB63052216EA}" type="presOf" srcId="{B70A4C8E-BB7D-47C9-B05E-8D6F6C2CA365}" destId="{768E6A15-F363-4FDC-B58E-58A3D653DF77}" srcOrd="1" destOrd="0" presId="urn:microsoft.com/office/officeart/2005/8/layout/radial5"/>
    <dgm:cxn modelId="{A87BD331-0E38-4B36-AEB0-481CAF8789E8}" type="presOf" srcId="{FDE1C25C-4531-4CE6-BF4A-CECA943DAC5A}" destId="{3E13BDDF-5A49-4942-B046-D43BE843141D}" srcOrd="0" destOrd="0" presId="urn:microsoft.com/office/officeart/2005/8/layout/radial5"/>
    <dgm:cxn modelId="{9997610F-6A4F-4D64-B1A0-8301AA399B55}" type="presOf" srcId="{61530105-5557-4F3C-8B43-87069B49E182}" destId="{A8D7C46C-D1F7-47D2-8648-3D077C385295}" srcOrd="1" destOrd="0" presId="urn:microsoft.com/office/officeart/2005/8/layout/radial5"/>
    <dgm:cxn modelId="{11547FC4-DC47-4C74-9BCD-BBF3DF41996D}" srcId="{7AC41EB0-B769-4583-B42B-8CD6377D6A5B}" destId="{0006F763-5F3E-4963-8B4C-06813D032A1B}" srcOrd="5" destOrd="0" parTransId="{FCE1C77C-A233-44E8-8898-CFD1C2C7CBA7}" sibTransId="{70117CD9-E6AE-4997-BD3E-0A74E952A9CD}"/>
    <dgm:cxn modelId="{E277BC73-816C-4833-B750-E3C1CE9E34BC}" type="presOf" srcId="{19E0B39D-FDBD-4AEB-9EF9-B8D733E15925}" destId="{57E134C3-60F3-48DA-9757-6DB8E2F857E0}" srcOrd="0" destOrd="0" presId="urn:microsoft.com/office/officeart/2005/8/layout/radial5"/>
    <dgm:cxn modelId="{52E32689-2CA0-4521-AF33-50D3A5ED10EE}" type="presOf" srcId="{9A2E7566-3E03-4D11-A1CC-EB1DB0BF61F4}" destId="{E1D63332-E749-46D3-9EE3-37F6809CA37A}" srcOrd="1" destOrd="0" presId="urn:microsoft.com/office/officeart/2005/8/layout/radial5"/>
    <dgm:cxn modelId="{14B70567-879C-44A2-9953-2BA4A54042DF}" type="presOf" srcId="{AE8DC89E-A82E-4AB7-BCD3-43A68743095C}" destId="{61AA2259-12AC-48AD-A725-E093780150BD}" srcOrd="0" destOrd="0" presId="urn:microsoft.com/office/officeart/2005/8/layout/radial5"/>
    <dgm:cxn modelId="{8DD94546-2D0D-403A-963C-B01B6BF46359}" srcId="{7AC41EB0-B769-4583-B42B-8CD6377D6A5B}" destId="{E9309CB4-0877-4593-881F-B7B2A4C3F220}" srcOrd="11" destOrd="0" parTransId="{4F7B610A-7358-4ADC-BD27-AFFAB6728C7A}" sibTransId="{B421A4AB-94EB-4C5B-8872-8880BF4BDC34}"/>
    <dgm:cxn modelId="{2F0CDF85-7EC7-44FB-8BDB-9E42F682109A}" srcId="{7AC41EB0-B769-4583-B42B-8CD6377D6A5B}" destId="{AE8DC89E-A82E-4AB7-BCD3-43A68743095C}" srcOrd="13" destOrd="0" parTransId="{594F8EEB-A9F3-4A9F-9183-CEE109F69BDC}" sibTransId="{AF8808E6-062A-4997-A450-36E850E82194}"/>
    <dgm:cxn modelId="{C02FB500-98FD-4E94-99BB-67AE5A7AABD9}" type="presOf" srcId="{17C2632C-4D20-432A-B1B2-F6A73191F631}" destId="{5057759F-B886-4688-82CB-C2F0C0966288}" srcOrd="0" destOrd="0" presId="urn:microsoft.com/office/officeart/2005/8/layout/radial5"/>
    <dgm:cxn modelId="{5E0218A3-C5BA-4091-A7CF-A6E0DB01B611}" srcId="{08B5182D-B387-4E27-B9E9-1F37D1718AB8}" destId="{9D480133-636C-4B8C-B8E3-1844E450702C}" srcOrd="1" destOrd="0" parTransId="{61D5C1F8-596D-44E8-9583-310A6B3488AC}" sibTransId="{FFC917B4-F918-4046-BFCD-CEBF83ED6263}"/>
    <dgm:cxn modelId="{1AB05C0E-06A4-4201-910F-E7095B25B030}" type="presOf" srcId="{B69CED12-E382-4DCC-B6D6-78FEB04A3F16}" destId="{92B61A79-AE25-48BD-8FAE-D0060CEDDACC}" srcOrd="0" destOrd="0" presId="urn:microsoft.com/office/officeart/2005/8/layout/radial5"/>
    <dgm:cxn modelId="{4719681C-8FD9-48A4-A398-41B0CADF79E8}" type="presOf" srcId="{B69CED12-E382-4DCC-B6D6-78FEB04A3F16}" destId="{240E0E39-AA43-4004-BC6B-143E3DB0D677}" srcOrd="1" destOrd="0" presId="urn:microsoft.com/office/officeart/2005/8/layout/radial5"/>
    <dgm:cxn modelId="{426987E6-401D-4199-B904-CF22E906EC40}" srcId="{7AC41EB0-B769-4583-B42B-8CD6377D6A5B}" destId="{045ED000-0F19-4AE9-B020-05E3613A7661}" srcOrd="1" destOrd="0" parTransId="{2071194C-0E5E-4AD6-BD7E-8F48BEE83731}" sibTransId="{4E404AB9-2705-4FA9-9E2A-56ED03E0CD3F}"/>
    <dgm:cxn modelId="{3E555FB9-797F-48A2-BD26-F841F449892D}" type="presOf" srcId="{49CC0B09-B99D-491E-B62B-6EDC8295A5B6}" destId="{69AB5B5A-533C-46B7-8E4C-0000343415BA}" srcOrd="0" destOrd="0" presId="urn:microsoft.com/office/officeart/2005/8/layout/radial5"/>
    <dgm:cxn modelId="{9CFD7759-931A-467E-BC21-7B0C47A0358A}" srcId="{7AC41EB0-B769-4583-B42B-8CD6377D6A5B}" destId="{A0115688-D06E-4D9D-9A2E-90ABCBE02829}" srcOrd="7" destOrd="0" parTransId="{B70A4C8E-BB7D-47C9-B05E-8D6F6C2CA365}" sibTransId="{46A2A765-9461-46A4-8963-46C63F92D740}"/>
    <dgm:cxn modelId="{20C25A99-D50F-4C6C-A8B0-64E97DF87C10}" type="presOf" srcId="{FDE1C25C-4531-4CE6-BF4A-CECA943DAC5A}" destId="{40A62DDE-DE67-4B29-8522-BF9F1AB45022}" srcOrd="1" destOrd="0" presId="urn:microsoft.com/office/officeart/2005/8/layout/radial5"/>
    <dgm:cxn modelId="{062FA7EF-CC28-4D90-B5D9-33A5D5614896}" srcId="{7AC41EB0-B769-4583-B42B-8CD6377D6A5B}" destId="{30DCF000-543C-425E-8682-C276BA6CE6DA}" srcOrd="2" destOrd="0" parTransId="{06C4C824-A1F8-4C5C-AAB0-0908C449EDD2}" sibTransId="{602CF6B8-A4C3-4E1A-A707-60331311F3E2}"/>
    <dgm:cxn modelId="{2FE48322-B330-4E70-8A6B-EFEAFA6F540F}" type="presOf" srcId="{FCE1C77C-A233-44E8-8898-CFD1C2C7CBA7}" destId="{84F6653B-42E3-4A34-BA1B-C54B75181699}" srcOrd="0" destOrd="0" presId="urn:microsoft.com/office/officeart/2005/8/layout/radial5"/>
    <dgm:cxn modelId="{51843380-72C6-484F-B96D-01773FA01B33}" type="presOf" srcId="{A0DEE3CD-CB9A-43EB-9A40-E8F3CF6D88AA}" destId="{5200F001-907C-4459-AF56-8E1C41E123D2}" srcOrd="0" destOrd="0" presId="urn:microsoft.com/office/officeart/2005/8/layout/radial5"/>
    <dgm:cxn modelId="{DB2CF067-6DFA-43DB-B520-575E48186284}" type="presOf" srcId="{61530105-5557-4F3C-8B43-87069B49E182}" destId="{AF018EDD-2EB8-43B4-A5B2-8259AB07DEA9}" srcOrd="0" destOrd="0" presId="urn:microsoft.com/office/officeart/2005/8/layout/radial5"/>
    <dgm:cxn modelId="{99E9B6C8-A27D-4288-A1E1-DE44DE05E388}" type="presOf" srcId="{9A2E7566-3E03-4D11-A1CC-EB1DB0BF61F4}" destId="{8C90ECFC-6B9E-428A-B3EF-87233BA92C71}" srcOrd="0" destOrd="0" presId="urn:microsoft.com/office/officeart/2005/8/layout/radial5"/>
    <dgm:cxn modelId="{78CD1E2E-1CFE-4ACB-BFBD-E6E89CBA0994}" type="presOf" srcId="{045ED000-0F19-4AE9-B020-05E3613A7661}" destId="{E6434957-F3D2-4A7B-BD9B-E0CE452B4734}" srcOrd="0" destOrd="0" presId="urn:microsoft.com/office/officeart/2005/8/layout/radial5"/>
    <dgm:cxn modelId="{E1AAE4A4-5F7A-4D06-B23B-F6BF415FD1FB}" srcId="{7AC41EB0-B769-4583-B42B-8CD6377D6A5B}" destId="{19E0B39D-FDBD-4AEB-9EF9-B8D733E15925}" srcOrd="6" destOrd="0" parTransId="{0EBA3C0A-A9EC-4A80-AA0F-7ACDDA302503}" sibTransId="{89D890DA-4D01-4FD6-865B-D84149D412A2}"/>
    <dgm:cxn modelId="{54ED4033-241F-4285-82E9-DFD8A42A5F04}" type="presOf" srcId="{7AC41EB0-B769-4583-B42B-8CD6377D6A5B}" destId="{7F6B49B2-C1CF-43E6-8884-E7EFE4415BF2}" srcOrd="0" destOrd="0" presId="urn:microsoft.com/office/officeart/2005/8/layout/radial5"/>
    <dgm:cxn modelId="{8FC48617-8FE9-4568-A182-94F68F1FE2F9}" srcId="{7AC41EB0-B769-4583-B42B-8CD6377D6A5B}" destId="{670727A1-C5CE-440E-8037-346F78253BAA}" srcOrd="10" destOrd="0" parTransId="{61530105-5557-4F3C-8B43-87069B49E182}" sibTransId="{DE14F318-A54D-4FFC-BC6C-6F44066367E2}"/>
    <dgm:cxn modelId="{B9EF5527-EDEC-4983-9109-FD87CA478E1D}" type="presOf" srcId="{B70A4C8E-BB7D-47C9-B05E-8D6F6C2CA365}" destId="{9CE427B3-B02C-4752-808B-4EC26852F110}" srcOrd="0" destOrd="0" presId="urn:microsoft.com/office/officeart/2005/8/layout/radial5"/>
    <dgm:cxn modelId="{6D5FC049-8E9F-4758-B9B8-BB0A29FAAF9A}" type="presOf" srcId="{FCE1C77C-A233-44E8-8898-CFD1C2C7CBA7}" destId="{EE7A45A5-C7BF-4A09-B9BD-138B9B10F3C2}" srcOrd="1" destOrd="0" presId="urn:microsoft.com/office/officeart/2005/8/layout/radial5"/>
    <dgm:cxn modelId="{7F5BB645-F396-4134-BA58-66F55933D117}" type="presOf" srcId="{A0DEE3CD-CB9A-43EB-9A40-E8F3CF6D88AA}" destId="{6E212C41-BA79-41AF-B38E-9061D0ECE420}" srcOrd="1" destOrd="0" presId="urn:microsoft.com/office/officeart/2005/8/layout/radial5"/>
    <dgm:cxn modelId="{615C8FC3-A375-45A0-86C0-EA997550A00C}" type="presOf" srcId="{33CA147B-1C06-4FF9-8DE2-CA5C12BEBDA1}" destId="{1181C62B-1311-45A3-A06F-95FE597483B0}" srcOrd="0" destOrd="0" presId="urn:microsoft.com/office/officeart/2005/8/layout/radial5"/>
    <dgm:cxn modelId="{E21BF6AD-B44A-4F89-A8E2-03F58217E74B}" srcId="{7AC41EB0-B769-4583-B42B-8CD6377D6A5B}" destId="{49CC0B09-B99D-491E-B62B-6EDC8295A5B6}" srcOrd="4" destOrd="0" parTransId="{FDE1C25C-4531-4CE6-BF4A-CECA943DAC5A}" sibTransId="{C1B00C22-FF1D-412A-B91A-CEA2ECE33598}"/>
    <dgm:cxn modelId="{65D582B5-6EBD-4D67-8422-726E837F2D94}" type="presOf" srcId="{30DCF000-543C-425E-8682-C276BA6CE6DA}" destId="{5CE129CB-0809-4F77-99F4-21CF707EAB3F}" srcOrd="0" destOrd="0" presId="urn:microsoft.com/office/officeart/2005/8/layout/radial5"/>
    <dgm:cxn modelId="{948D7DC2-F063-4C37-B992-BC36C9A15FAE}" type="presOf" srcId="{849C8E41-C978-4403-861A-A93FD39F0129}" destId="{F1296C35-0D58-41B5-BD45-8C7212772A4D}" srcOrd="0" destOrd="0" presId="urn:microsoft.com/office/officeart/2005/8/layout/radial5"/>
    <dgm:cxn modelId="{FBB713B7-F551-41F3-8E77-4493501EE13B}" type="presOf" srcId="{253ABC1C-5337-44A1-9688-79AB030FFA36}" destId="{B3CFE61E-7043-4453-88B9-7B67228B2BF3}" srcOrd="1" destOrd="0" presId="urn:microsoft.com/office/officeart/2005/8/layout/radial5"/>
    <dgm:cxn modelId="{45190D5C-8C9A-4A2C-B218-930E5C0B732C}" srcId="{7AC41EB0-B769-4583-B42B-8CD6377D6A5B}" destId="{6299DC89-D893-4124-B847-CED42B5E5C7D}" srcOrd="8" destOrd="0" parTransId="{B69CED12-E382-4DCC-B6D6-78FEB04A3F16}" sibTransId="{3D32C5F8-69C3-43DE-A9D2-9D58B7022BAF}"/>
    <dgm:cxn modelId="{D7816599-D363-49B4-8AD8-90F323608DCE}" type="presOf" srcId="{06C4C824-A1F8-4C5C-AAB0-0908C449EDD2}" destId="{3CDE7BB8-25DD-49E4-81F6-AE09FCF84FC6}" srcOrd="1" destOrd="0" presId="urn:microsoft.com/office/officeart/2005/8/layout/radial5"/>
    <dgm:cxn modelId="{2719E9D0-43D0-48C0-B603-4A9D5A64C5A9}" type="presOf" srcId="{16E5A6B2-EF0F-4354-B5B8-E8C500F38DF3}" destId="{AF499190-BA85-48A7-B41A-953C23441587}" srcOrd="0" destOrd="0" presId="urn:microsoft.com/office/officeart/2005/8/layout/radial5"/>
    <dgm:cxn modelId="{4D5537E4-11FC-4A43-B663-68F12CF97F1A}" type="presOf" srcId="{849C8E41-C978-4403-861A-A93FD39F0129}" destId="{5F81857B-F850-41AF-A602-5B1E1E42B06F}" srcOrd="1" destOrd="0" presId="urn:microsoft.com/office/officeart/2005/8/layout/radial5"/>
    <dgm:cxn modelId="{3E7421BF-710B-4DB2-99EA-2004C119C1DB}" type="presOf" srcId="{06C4C824-A1F8-4C5C-AAB0-0908C449EDD2}" destId="{4FCBF539-13DF-42A7-82F1-0E8FD88FBA02}" srcOrd="0" destOrd="0" presId="urn:microsoft.com/office/officeart/2005/8/layout/radial5"/>
    <dgm:cxn modelId="{55D51FD2-518B-457C-A032-1E1E0D874B63}" srcId="{08B5182D-B387-4E27-B9E9-1F37D1718AB8}" destId="{6238F986-0355-440D-B0C5-C0874C7A7E4E}" srcOrd="2" destOrd="0" parTransId="{B3CED0C4-56E1-40C8-9F77-E7B1EDBE5CF7}" sibTransId="{309C3894-0549-4473-AE7A-1FE42CA5D4E6}"/>
    <dgm:cxn modelId="{197692D5-BD6F-410C-BF85-288E83CFA1B3}" type="presParOf" srcId="{A6468606-71AB-4521-9CB9-18ED18F6B8E7}" destId="{7F6B49B2-C1CF-43E6-8884-E7EFE4415BF2}" srcOrd="0" destOrd="0" presId="urn:microsoft.com/office/officeart/2005/8/layout/radial5"/>
    <dgm:cxn modelId="{4B521782-80B4-4831-B8D7-4FA7D2CB787D}" type="presParOf" srcId="{A6468606-71AB-4521-9CB9-18ED18F6B8E7}" destId="{38B4400B-96BF-4BE0-8216-80AFCCE6CD71}" srcOrd="1" destOrd="0" presId="urn:microsoft.com/office/officeart/2005/8/layout/radial5"/>
    <dgm:cxn modelId="{8B8BBC8A-4A81-4BFB-AAE9-194982EFBC54}" type="presParOf" srcId="{38B4400B-96BF-4BE0-8216-80AFCCE6CD71}" destId="{B3CFE61E-7043-4453-88B9-7B67228B2BF3}" srcOrd="0" destOrd="0" presId="urn:microsoft.com/office/officeart/2005/8/layout/radial5"/>
    <dgm:cxn modelId="{A3691E39-A278-4C25-A3AF-59A978A88516}" type="presParOf" srcId="{A6468606-71AB-4521-9CB9-18ED18F6B8E7}" destId="{1181C62B-1311-45A3-A06F-95FE597483B0}" srcOrd="2" destOrd="0" presId="urn:microsoft.com/office/officeart/2005/8/layout/radial5"/>
    <dgm:cxn modelId="{6DC5F506-C3CA-4443-A70B-EDFAB9EBBADD}" type="presParOf" srcId="{A6468606-71AB-4521-9CB9-18ED18F6B8E7}" destId="{7340F809-5BEB-4AD4-8263-106100EE57FE}" srcOrd="3" destOrd="0" presId="urn:microsoft.com/office/officeart/2005/8/layout/radial5"/>
    <dgm:cxn modelId="{A26D59DD-D5B8-4B9C-B5B2-6EEF763F9E53}" type="presParOf" srcId="{7340F809-5BEB-4AD4-8263-106100EE57FE}" destId="{C04F7164-1B84-46BE-8970-0BD0206EE07C}" srcOrd="0" destOrd="0" presId="urn:microsoft.com/office/officeart/2005/8/layout/radial5"/>
    <dgm:cxn modelId="{B223E20C-7BDC-4C32-8D78-5B6933E80D72}" type="presParOf" srcId="{A6468606-71AB-4521-9CB9-18ED18F6B8E7}" destId="{E6434957-F3D2-4A7B-BD9B-E0CE452B4734}" srcOrd="4" destOrd="0" presId="urn:microsoft.com/office/officeart/2005/8/layout/radial5"/>
    <dgm:cxn modelId="{CAC5D665-0A17-413B-80B4-ACB2314D9A0D}" type="presParOf" srcId="{A6468606-71AB-4521-9CB9-18ED18F6B8E7}" destId="{4FCBF539-13DF-42A7-82F1-0E8FD88FBA02}" srcOrd="5" destOrd="0" presId="urn:microsoft.com/office/officeart/2005/8/layout/radial5"/>
    <dgm:cxn modelId="{F4291437-EFD5-4FCD-8C6E-7B308BF419CA}" type="presParOf" srcId="{4FCBF539-13DF-42A7-82F1-0E8FD88FBA02}" destId="{3CDE7BB8-25DD-49E4-81F6-AE09FCF84FC6}" srcOrd="0" destOrd="0" presId="urn:microsoft.com/office/officeart/2005/8/layout/radial5"/>
    <dgm:cxn modelId="{AA20F425-1DF7-43E9-9550-70640B00ADD1}" type="presParOf" srcId="{A6468606-71AB-4521-9CB9-18ED18F6B8E7}" destId="{5CE129CB-0809-4F77-99F4-21CF707EAB3F}" srcOrd="6" destOrd="0" presId="urn:microsoft.com/office/officeart/2005/8/layout/radial5"/>
    <dgm:cxn modelId="{8DA2ECB9-FBBD-4647-BA91-843AFA970460}" type="presParOf" srcId="{A6468606-71AB-4521-9CB9-18ED18F6B8E7}" destId="{8C90ECFC-6B9E-428A-B3EF-87233BA92C71}" srcOrd="7" destOrd="0" presId="urn:microsoft.com/office/officeart/2005/8/layout/radial5"/>
    <dgm:cxn modelId="{F2884E0A-EB87-4BA1-BFE6-A06362A8D1A0}" type="presParOf" srcId="{8C90ECFC-6B9E-428A-B3EF-87233BA92C71}" destId="{E1D63332-E749-46D3-9EE3-37F6809CA37A}" srcOrd="0" destOrd="0" presId="urn:microsoft.com/office/officeart/2005/8/layout/radial5"/>
    <dgm:cxn modelId="{9C897418-EB4C-4BFE-8925-55F58FF4283C}" type="presParOf" srcId="{A6468606-71AB-4521-9CB9-18ED18F6B8E7}" destId="{5057759F-B886-4688-82CB-C2F0C0966288}" srcOrd="8" destOrd="0" presId="urn:microsoft.com/office/officeart/2005/8/layout/radial5"/>
    <dgm:cxn modelId="{122A5451-358D-4770-98DF-77F02E82E6D8}" type="presParOf" srcId="{A6468606-71AB-4521-9CB9-18ED18F6B8E7}" destId="{3E13BDDF-5A49-4942-B046-D43BE843141D}" srcOrd="9" destOrd="0" presId="urn:microsoft.com/office/officeart/2005/8/layout/radial5"/>
    <dgm:cxn modelId="{1ED22F61-A074-4668-9D33-255BD369783A}" type="presParOf" srcId="{3E13BDDF-5A49-4942-B046-D43BE843141D}" destId="{40A62DDE-DE67-4B29-8522-BF9F1AB45022}" srcOrd="0" destOrd="0" presId="urn:microsoft.com/office/officeart/2005/8/layout/radial5"/>
    <dgm:cxn modelId="{435DAC7C-68FE-4B19-B3FE-1FDBA0E96A8F}" type="presParOf" srcId="{A6468606-71AB-4521-9CB9-18ED18F6B8E7}" destId="{69AB5B5A-533C-46B7-8E4C-0000343415BA}" srcOrd="10" destOrd="0" presId="urn:microsoft.com/office/officeart/2005/8/layout/radial5"/>
    <dgm:cxn modelId="{5ED8989B-CF93-4959-8042-A9159BED3F2C}" type="presParOf" srcId="{A6468606-71AB-4521-9CB9-18ED18F6B8E7}" destId="{84F6653B-42E3-4A34-BA1B-C54B75181699}" srcOrd="11" destOrd="0" presId="urn:microsoft.com/office/officeart/2005/8/layout/radial5"/>
    <dgm:cxn modelId="{DD73CDE6-AFE5-433C-A49C-C1F977F5B68D}" type="presParOf" srcId="{84F6653B-42E3-4A34-BA1B-C54B75181699}" destId="{EE7A45A5-C7BF-4A09-B9BD-138B9B10F3C2}" srcOrd="0" destOrd="0" presId="urn:microsoft.com/office/officeart/2005/8/layout/radial5"/>
    <dgm:cxn modelId="{C9EE3212-5025-4800-AB7D-1E997CFF1778}" type="presParOf" srcId="{A6468606-71AB-4521-9CB9-18ED18F6B8E7}" destId="{DF4413F1-618B-4BE5-ADA7-8948D74E95C8}" srcOrd="12" destOrd="0" presId="urn:microsoft.com/office/officeart/2005/8/layout/radial5"/>
    <dgm:cxn modelId="{B4D92D28-59BF-4748-B498-25B3EF6D0F7F}" type="presParOf" srcId="{A6468606-71AB-4521-9CB9-18ED18F6B8E7}" destId="{D23BACEA-A5C5-4C47-A906-708BFF479B3A}" srcOrd="13" destOrd="0" presId="urn:microsoft.com/office/officeart/2005/8/layout/radial5"/>
    <dgm:cxn modelId="{2BD60664-4313-4ACB-B08B-D4FE26FBA0DA}" type="presParOf" srcId="{D23BACEA-A5C5-4C47-A906-708BFF479B3A}" destId="{CCB7F3C1-BD12-4A18-93FE-6054AF5EB1D0}" srcOrd="0" destOrd="0" presId="urn:microsoft.com/office/officeart/2005/8/layout/radial5"/>
    <dgm:cxn modelId="{A91FC740-0502-40D2-B3AC-F4969D5735CA}" type="presParOf" srcId="{A6468606-71AB-4521-9CB9-18ED18F6B8E7}" destId="{57E134C3-60F3-48DA-9757-6DB8E2F857E0}" srcOrd="14" destOrd="0" presId="urn:microsoft.com/office/officeart/2005/8/layout/radial5"/>
    <dgm:cxn modelId="{CB992EA8-2B9F-44CB-B563-DBE153212B3C}" type="presParOf" srcId="{A6468606-71AB-4521-9CB9-18ED18F6B8E7}" destId="{9CE427B3-B02C-4752-808B-4EC26852F110}" srcOrd="15" destOrd="0" presId="urn:microsoft.com/office/officeart/2005/8/layout/radial5"/>
    <dgm:cxn modelId="{2B6FD304-7801-400F-A38B-372B1887CA22}" type="presParOf" srcId="{9CE427B3-B02C-4752-808B-4EC26852F110}" destId="{768E6A15-F363-4FDC-B58E-58A3D653DF77}" srcOrd="0" destOrd="0" presId="urn:microsoft.com/office/officeart/2005/8/layout/radial5"/>
    <dgm:cxn modelId="{2B62A42E-0F30-464C-ACC3-DCEC0854C8F9}" type="presParOf" srcId="{A6468606-71AB-4521-9CB9-18ED18F6B8E7}" destId="{0C8A881F-FCBE-4AE1-A89F-021A5DC1FD8A}" srcOrd="16" destOrd="0" presId="urn:microsoft.com/office/officeart/2005/8/layout/radial5"/>
    <dgm:cxn modelId="{17B35DBC-E674-4555-896A-C11FC2FBFD9B}" type="presParOf" srcId="{A6468606-71AB-4521-9CB9-18ED18F6B8E7}" destId="{92B61A79-AE25-48BD-8FAE-D0060CEDDACC}" srcOrd="17" destOrd="0" presId="urn:microsoft.com/office/officeart/2005/8/layout/radial5"/>
    <dgm:cxn modelId="{E9CA4D3F-2DB5-4CC7-A5C0-5C46C9829DAD}" type="presParOf" srcId="{92B61A79-AE25-48BD-8FAE-D0060CEDDACC}" destId="{240E0E39-AA43-4004-BC6B-143E3DB0D677}" srcOrd="0" destOrd="0" presId="urn:microsoft.com/office/officeart/2005/8/layout/radial5"/>
    <dgm:cxn modelId="{376C5201-08E4-445F-A2FD-D029C7EFC7FF}" type="presParOf" srcId="{A6468606-71AB-4521-9CB9-18ED18F6B8E7}" destId="{115E1B6E-B5E6-48BF-92E9-5C68470E052B}" srcOrd="18" destOrd="0" presId="urn:microsoft.com/office/officeart/2005/8/layout/radial5"/>
    <dgm:cxn modelId="{79B6278D-922B-4E6A-9CCB-0ED3921D5562}" type="presParOf" srcId="{A6468606-71AB-4521-9CB9-18ED18F6B8E7}" destId="{F1296C35-0D58-41B5-BD45-8C7212772A4D}" srcOrd="19" destOrd="0" presId="urn:microsoft.com/office/officeart/2005/8/layout/radial5"/>
    <dgm:cxn modelId="{5248B478-7884-4474-9FDC-5D040160262E}" type="presParOf" srcId="{F1296C35-0D58-41B5-BD45-8C7212772A4D}" destId="{5F81857B-F850-41AF-A602-5B1E1E42B06F}" srcOrd="0" destOrd="0" presId="urn:microsoft.com/office/officeart/2005/8/layout/radial5"/>
    <dgm:cxn modelId="{893A7570-41F0-4D68-BB25-F0A8AC482596}" type="presParOf" srcId="{A6468606-71AB-4521-9CB9-18ED18F6B8E7}" destId="{AF499190-BA85-48A7-B41A-953C23441587}" srcOrd="20" destOrd="0" presId="urn:microsoft.com/office/officeart/2005/8/layout/radial5"/>
    <dgm:cxn modelId="{90809FCF-B6A1-4F26-B2AF-8E7A4C2FC66C}" type="presParOf" srcId="{A6468606-71AB-4521-9CB9-18ED18F6B8E7}" destId="{AF018EDD-2EB8-43B4-A5B2-8259AB07DEA9}" srcOrd="21" destOrd="0" presId="urn:microsoft.com/office/officeart/2005/8/layout/radial5"/>
    <dgm:cxn modelId="{220ED359-4000-443A-9AE8-69FE478E10E5}" type="presParOf" srcId="{AF018EDD-2EB8-43B4-A5B2-8259AB07DEA9}" destId="{A8D7C46C-D1F7-47D2-8648-3D077C385295}" srcOrd="0" destOrd="0" presId="urn:microsoft.com/office/officeart/2005/8/layout/radial5"/>
    <dgm:cxn modelId="{D56693D4-71C5-4147-AB87-CA0769ED8C5C}" type="presParOf" srcId="{A6468606-71AB-4521-9CB9-18ED18F6B8E7}" destId="{89F3849E-5A3B-46E0-9963-920398CA8D03}" srcOrd="22" destOrd="0" presId="urn:microsoft.com/office/officeart/2005/8/layout/radial5"/>
    <dgm:cxn modelId="{0AF9592E-88BA-4FD1-8EA5-7F9214E51914}" type="presParOf" srcId="{A6468606-71AB-4521-9CB9-18ED18F6B8E7}" destId="{38AB3930-4A99-4F64-AED8-A7E5676EAD35}" srcOrd="23" destOrd="0" presId="urn:microsoft.com/office/officeart/2005/8/layout/radial5"/>
    <dgm:cxn modelId="{4B712A76-CB0C-42E5-B885-597391E109CE}" type="presParOf" srcId="{38AB3930-4A99-4F64-AED8-A7E5676EAD35}" destId="{9AC4EB06-BEE4-4C67-B804-F1BA51A35BF2}" srcOrd="0" destOrd="0" presId="urn:microsoft.com/office/officeart/2005/8/layout/radial5"/>
    <dgm:cxn modelId="{125E7E4A-3A0C-4A32-A382-325F381F72B2}" type="presParOf" srcId="{A6468606-71AB-4521-9CB9-18ED18F6B8E7}" destId="{E474247E-A172-4308-BB76-04F2BC7C4E2B}" srcOrd="24" destOrd="0" presId="urn:microsoft.com/office/officeart/2005/8/layout/radial5"/>
    <dgm:cxn modelId="{94B7CF58-E84C-4C8B-BF4A-5890D2BEA7DB}" type="presParOf" srcId="{A6468606-71AB-4521-9CB9-18ED18F6B8E7}" destId="{5200F001-907C-4459-AF56-8E1C41E123D2}" srcOrd="25" destOrd="0" presId="urn:microsoft.com/office/officeart/2005/8/layout/radial5"/>
    <dgm:cxn modelId="{BA15DC6A-3DDA-4234-9B00-F19E1A66AE9E}" type="presParOf" srcId="{5200F001-907C-4459-AF56-8E1C41E123D2}" destId="{6E212C41-BA79-41AF-B38E-9061D0ECE420}" srcOrd="0" destOrd="0" presId="urn:microsoft.com/office/officeart/2005/8/layout/radial5"/>
    <dgm:cxn modelId="{AFAA0DF0-1D7C-4049-BF5B-585D73314C62}" type="presParOf" srcId="{A6468606-71AB-4521-9CB9-18ED18F6B8E7}" destId="{B96ED61C-3834-4738-92EA-12C5F48EF27F}" srcOrd="26" destOrd="0" presId="urn:microsoft.com/office/officeart/2005/8/layout/radial5"/>
    <dgm:cxn modelId="{4AB6EF3F-D5DB-4210-B689-36F651FB2AE0}" type="presParOf" srcId="{A6468606-71AB-4521-9CB9-18ED18F6B8E7}" destId="{DF25AB12-E2B8-4F60-AFC9-6CF41FBD360F}" srcOrd="27" destOrd="0" presId="urn:microsoft.com/office/officeart/2005/8/layout/radial5"/>
    <dgm:cxn modelId="{C4FA7DBB-1B6B-43DE-8B5E-192038490E3F}" type="presParOf" srcId="{DF25AB12-E2B8-4F60-AFC9-6CF41FBD360F}" destId="{6808CDC5-D6A6-4009-A22E-10B9323CCB85}" srcOrd="0" destOrd="0" presId="urn:microsoft.com/office/officeart/2005/8/layout/radial5"/>
    <dgm:cxn modelId="{EB6F0A42-76DA-410A-BAB0-8AFCDC88E891}" type="presParOf" srcId="{A6468606-71AB-4521-9CB9-18ED18F6B8E7}" destId="{61AA2259-12AC-48AD-A725-E093780150BD}" srcOrd="2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D85B1-D40A-402F-B4A7-B7DEEEC96E06}">
      <dsp:nvSpPr>
        <dsp:cNvPr id="0" name=""/>
        <dsp:cNvSpPr/>
      </dsp:nvSpPr>
      <dsp:spPr>
        <a:xfrm>
          <a:off x="514664" y="198042"/>
          <a:ext cx="7840872" cy="3054586"/>
        </a:xfrm>
        <a:prstGeom prst="rightArrow">
          <a:avLst/>
        </a:prstGeom>
        <a:blipFill rotWithShape="0"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  <a:ln>
          <a:solidFill>
            <a:schemeClr val="accent3">
              <a:lumMod val="75000"/>
            </a:schemeClr>
          </a:solidFill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604198F-7472-4711-93AF-ABCB5F62FAD5}">
      <dsp:nvSpPr>
        <dsp:cNvPr id="0" name=""/>
        <dsp:cNvSpPr/>
      </dsp:nvSpPr>
      <dsp:spPr>
        <a:xfrm>
          <a:off x="2968" y="1059460"/>
          <a:ext cx="1928435" cy="1324947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0520" tIns="350520" rIns="350520" bIns="350520" numCol="1" spcCol="1270" anchor="ctr" anchorCtr="0">
          <a:noAutofit/>
        </a:bodyPr>
        <a:lstStyle/>
        <a:p>
          <a:pPr lvl="0" algn="ctr" defTabSz="4089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200" kern="1200" dirty="0" smtClean="0">
              <a:solidFill>
                <a:srgbClr val="C00000"/>
              </a:solidFill>
              <a:latin typeface="Chiller" panose="04020404031007020602" pitchFamily="82" charset="0"/>
            </a:rPr>
            <a:t>43</a:t>
          </a:r>
          <a:endParaRPr lang="en-GB" sz="9200" kern="1200" dirty="0">
            <a:solidFill>
              <a:srgbClr val="C00000"/>
            </a:solidFill>
            <a:latin typeface="Chiller" panose="04020404031007020602" pitchFamily="82" charset="0"/>
          </a:endParaRPr>
        </a:p>
      </dsp:txBody>
      <dsp:txXfrm>
        <a:off x="67647" y="1124139"/>
        <a:ext cx="1799077" cy="1195589"/>
      </dsp:txXfrm>
    </dsp:sp>
    <dsp:sp modelId="{2267E85F-F015-478A-B291-CA04263012B9}">
      <dsp:nvSpPr>
        <dsp:cNvPr id="0" name=""/>
        <dsp:cNvSpPr/>
      </dsp:nvSpPr>
      <dsp:spPr>
        <a:xfrm>
          <a:off x="2252809" y="1059460"/>
          <a:ext cx="1928435" cy="1324947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0520" tIns="350520" rIns="350520" bIns="350520" numCol="1" spcCol="1270" anchor="ctr" anchorCtr="0">
          <a:noAutofit/>
        </a:bodyPr>
        <a:lstStyle/>
        <a:p>
          <a:pPr lvl="0" algn="ctr" defTabSz="4089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200" kern="1200" dirty="0" smtClean="0">
              <a:solidFill>
                <a:srgbClr val="C00000"/>
              </a:solidFill>
              <a:latin typeface="Chiller" panose="04020404031007020602" pitchFamily="82" charset="0"/>
            </a:rPr>
            <a:t>72</a:t>
          </a:r>
          <a:endParaRPr lang="en-GB" sz="9200" kern="1200" dirty="0">
            <a:solidFill>
              <a:srgbClr val="C00000"/>
            </a:solidFill>
            <a:latin typeface="Chiller" panose="04020404031007020602" pitchFamily="82" charset="0"/>
          </a:endParaRPr>
        </a:p>
      </dsp:txBody>
      <dsp:txXfrm>
        <a:off x="2317488" y="1124139"/>
        <a:ext cx="1799077" cy="1195589"/>
      </dsp:txXfrm>
    </dsp:sp>
    <dsp:sp modelId="{C270A79C-6D25-4C7B-A478-05871A122EFD}">
      <dsp:nvSpPr>
        <dsp:cNvPr id="0" name=""/>
        <dsp:cNvSpPr/>
      </dsp:nvSpPr>
      <dsp:spPr>
        <a:xfrm>
          <a:off x="4502651" y="1059460"/>
          <a:ext cx="1928435" cy="1324947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0520" tIns="350520" rIns="350520" bIns="350520" numCol="1" spcCol="1270" anchor="ctr" anchorCtr="0">
          <a:noAutofit/>
        </a:bodyPr>
        <a:lstStyle/>
        <a:p>
          <a:pPr lvl="0" algn="ctr" defTabSz="4089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200" kern="1200" dirty="0" smtClean="0">
              <a:solidFill>
                <a:srgbClr val="C00000"/>
              </a:solidFill>
              <a:latin typeface="Chiller" panose="04020404031007020602" pitchFamily="82" charset="0"/>
            </a:rPr>
            <a:t>7</a:t>
          </a:r>
          <a:endParaRPr lang="en-GB" sz="9200" kern="1200" dirty="0">
            <a:solidFill>
              <a:srgbClr val="C00000"/>
            </a:solidFill>
            <a:latin typeface="Chiller" panose="04020404031007020602" pitchFamily="82" charset="0"/>
          </a:endParaRPr>
        </a:p>
      </dsp:txBody>
      <dsp:txXfrm>
        <a:off x="4567330" y="1124139"/>
        <a:ext cx="1799077" cy="1195589"/>
      </dsp:txXfrm>
    </dsp:sp>
    <dsp:sp modelId="{8D36B552-6763-481C-9E18-B5A42FDFDFD7}">
      <dsp:nvSpPr>
        <dsp:cNvPr id="0" name=""/>
        <dsp:cNvSpPr/>
      </dsp:nvSpPr>
      <dsp:spPr>
        <a:xfrm>
          <a:off x="6752493" y="1059460"/>
          <a:ext cx="1928435" cy="1324947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0520" tIns="350520" rIns="350520" bIns="350520" numCol="1" spcCol="1270" anchor="ctr" anchorCtr="0">
          <a:noAutofit/>
        </a:bodyPr>
        <a:lstStyle/>
        <a:p>
          <a:pPr lvl="0" algn="ctr" defTabSz="4089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200" kern="1200" dirty="0" smtClean="0">
              <a:solidFill>
                <a:srgbClr val="C00000"/>
              </a:solidFill>
              <a:latin typeface="Chiller" panose="04020404031007020602" pitchFamily="82" charset="0"/>
            </a:rPr>
            <a:t>65</a:t>
          </a:r>
          <a:endParaRPr lang="en-GB" sz="9200" kern="1200" dirty="0">
            <a:solidFill>
              <a:srgbClr val="C00000"/>
            </a:solidFill>
            <a:latin typeface="Chiller" panose="04020404031007020602" pitchFamily="82" charset="0"/>
          </a:endParaRPr>
        </a:p>
      </dsp:txBody>
      <dsp:txXfrm>
        <a:off x="6817172" y="1124139"/>
        <a:ext cx="1799077" cy="11955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78962-1C93-45A0-9F48-29C1B21B4293}">
      <dsp:nvSpPr>
        <dsp:cNvPr id="0" name=""/>
        <dsp:cNvSpPr/>
      </dsp:nvSpPr>
      <dsp:spPr>
        <a:xfrm>
          <a:off x="2544" y="847904"/>
          <a:ext cx="2552663" cy="255266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0482" tIns="15240" rIns="140482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My experience leads me to conclude that the most effective method to engage and motivate offenders, is through a focus on their children and families</a:t>
          </a:r>
          <a:endParaRPr lang="en-GB" sz="1200" b="1" kern="1200" dirty="0"/>
        </a:p>
      </dsp:txBody>
      <dsp:txXfrm>
        <a:off x="376373" y="1221733"/>
        <a:ext cx="1805005" cy="1805005"/>
      </dsp:txXfrm>
    </dsp:sp>
    <dsp:sp modelId="{13320F55-3B0D-498C-8503-E483B61D9644}">
      <dsp:nvSpPr>
        <dsp:cNvPr id="0" name=""/>
        <dsp:cNvSpPr/>
      </dsp:nvSpPr>
      <dsp:spPr>
        <a:xfrm>
          <a:off x="2044674" y="847904"/>
          <a:ext cx="2552663" cy="2552663"/>
        </a:xfrm>
        <a:prstGeom prst="ellipse">
          <a:avLst/>
        </a:prstGeom>
        <a:solidFill>
          <a:schemeClr val="accent5">
            <a:alpha val="50000"/>
            <a:hueOff val="-3311292"/>
            <a:satOff val="13270"/>
            <a:lumOff val="28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0482" tIns="20320" rIns="140482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This creates a  dynamic motivation…</a:t>
          </a:r>
          <a:r>
            <a:rPr lang="en-GB" sz="1600" b="1" kern="1200" dirty="0" smtClean="0">
              <a:solidFill>
                <a:srgbClr val="FF0000"/>
              </a:solidFill>
            </a:rPr>
            <a:t> The Sacred Flame</a:t>
          </a:r>
          <a:endParaRPr lang="en-GB" sz="1600" b="1" kern="1200" dirty="0">
            <a:solidFill>
              <a:srgbClr val="FF0000"/>
            </a:solidFill>
          </a:endParaRPr>
        </a:p>
      </dsp:txBody>
      <dsp:txXfrm>
        <a:off x="2418503" y="1221733"/>
        <a:ext cx="1805005" cy="1805005"/>
      </dsp:txXfrm>
    </dsp:sp>
    <dsp:sp modelId="{EA819D6C-3C93-4F68-99F9-3FCAE96562E3}">
      <dsp:nvSpPr>
        <dsp:cNvPr id="0" name=""/>
        <dsp:cNvSpPr/>
      </dsp:nvSpPr>
      <dsp:spPr>
        <a:xfrm>
          <a:off x="4086805" y="847904"/>
          <a:ext cx="2552663" cy="2552663"/>
        </a:xfrm>
        <a:prstGeom prst="ellipse">
          <a:avLst/>
        </a:prstGeom>
        <a:solidFill>
          <a:schemeClr val="accent5">
            <a:alpha val="50000"/>
            <a:hueOff val="-6622584"/>
            <a:satOff val="26541"/>
            <a:lumOff val="575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0482" tIns="17780" rIns="140482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rgbClr val="FF0000"/>
              </a:solidFill>
            </a:rPr>
            <a:t>The Sacred Flame </a:t>
          </a:r>
          <a:r>
            <a:rPr lang="en-GB" sz="1400" b="1" kern="1200" dirty="0" smtClean="0"/>
            <a:t>is an eternal motivation of personal improvement for family &amp; self</a:t>
          </a:r>
          <a:endParaRPr lang="en-GB" sz="1400" b="1" kern="1200" dirty="0"/>
        </a:p>
      </dsp:txBody>
      <dsp:txXfrm>
        <a:off x="4460634" y="1221733"/>
        <a:ext cx="1805005" cy="1805005"/>
      </dsp:txXfrm>
    </dsp:sp>
    <dsp:sp modelId="{C26FEAC2-7488-4DB1-B976-6DA87BC605CC}">
      <dsp:nvSpPr>
        <dsp:cNvPr id="0" name=""/>
        <dsp:cNvSpPr/>
      </dsp:nvSpPr>
      <dsp:spPr>
        <a:xfrm>
          <a:off x="6093382" y="864088"/>
          <a:ext cx="2552663" cy="2552663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0482" tIns="15240" rIns="140482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The IW model takes </a:t>
          </a:r>
          <a:r>
            <a:rPr lang="en-GB" sz="1200" b="1" kern="1200" dirty="0" smtClean="0">
              <a:solidFill>
                <a:srgbClr val="FF0000"/>
              </a:solidFill>
            </a:rPr>
            <a:t>The Sacred Flame </a:t>
          </a:r>
          <a:r>
            <a:rPr lang="en-GB" sz="1200" b="1" kern="1200" dirty="0" smtClean="0"/>
            <a:t>and amplified it in as many ways as possible, to impact on as many offenders and their families as possible</a:t>
          </a:r>
          <a:endParaRPr lang="en-GB" sz="1200" b="1" kern="1200" dirty="0"/>
        </a:p>
      </dsp:txBody>
      <dsp:txXfrm>
        <a:off x="6467211" y="1237917"/>
        <a:ext cx="1805005" cy="18050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BD5457-34BD-4E47-99B3-731662514490}">
      <dsp:nvSpPr>
        <dsp:cNvPr id="0" name=""/>
        <dsp:cNvSpPr/>
      </dsp:nvSpPr>
      <dsp:spPr>
        <a:xfrm rot="5400000">
          <a:off x="-417943" y="1289307"/>
          <a:ext cx="1802580" cy="213329"/>
        </a:xfrm>
        <a:prstGeom prst="rect">
          <a:avLst/>
        </a:prstGeom>
        <a:solidFill>
          <a:schemeClr val="tx1">
            <a:lumMod val="85000"/>
            <a:lumOff val="1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6877B7-D133-4789-91D8-49ECC0595869}">
      <dsp:nvSpPr>
        <dsp:cNvPr id="0" name=""/>
        <dsp:cNvSpPr/>
      </dsp:nvSpPr>
      <dsp:spPr>
        <a:xfrm>
          <a:off x="4367" y="106015"/>
          <a:ext cx="2370330" cy="1491999"/>
        </a:xfrm>
        <a:prstGeom prst="roundRect">
          <a:avLst>
            <a:gd name="adj" fmla="val 10000"/>
          </a:avLst>
        </a:prstGeom>
        <a:solidFill>
          <a:schemeClr val="tx1">
            <a:lumMod val="95000"/>
            <a:lumOff val="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bg1"/>
              </a:solidFill>
            </a:rPr>
            <a:t>Global corrections evidence base  proves the impact visits has on reducing reoffending</a:t>
          </a:r>
          <a:endParaRPr lang="en-GB" sz="1800" kern="1200" dirty="0">
            <a:solidFill>
              <a:schemeClr val="bg1"/>
            </a:solidFill>
          </a:endParaRPr>
        </a:p>
      </dsp:txBody>
      <dsp:txXfrm>
        <a:off x="48066" y="149714"/>
        <a:ext cx="2282932" cy="1404601"/>
      </dsp:txXfrm>
    </dsp:sp>
    <dsp:sp modelId="{A4FDCC8C-F45B-4440-87B7-4A7E2C8A1C09}">
      <dsp:nvSpPr>
        <dsp:cNvPr id="0" name=""/>
        <dsp:cNvSpPr/>
      </dsp:nvSpPr>
      <dsp:spPr>
        <a:xfrm rot="5400000">
          <a:off x="-400614" y="3084384"/>
          <a:ext cx="1767921" cy="213329"/>
        </a:xfrm>
        <a:prstGeom prst="rect">
          <a:avLst/>
        </a:prstGeom>
        <a:solidFill>
          <a:schemeClr val="tx1">
            <a:lumMod val="85000"/>
            <a:lumOff val="1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B80675-6674-4482-BDCD-6486141351DF}">
      <dsp:nvSpPr>
        <dsp:cNvPr id="0" name=""/>
        <dsp:cNvSpPr/>
      </dsp:nvSpPr>
      <dsp:spPr>
        <a:xfrm>
          <a:off x="4367" y="1953564"/>
          <a:ext cx="2370330" cy="1422198"/>
        </a:xfrm>
        <a:prstGeom prst="roundRect">
          <a:avLst>
            <a:gd name="adj" fmla="val 10000"/>
          </a:avLst>
        </a:prstGeom>
        <a:solidFill>
          <a:schemeClr val="tx1">
            <a:lumMod val="95000"/>
            <a:lumOff val="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bg1"/>
              </a:solidFill>
            </a:rPr>
            <a:t>Majority of prisoners in the UK receive regular visits</a:t>
          </a:r>
          <a:endParaRPr lang="en-GB" sz="1800" kern="1200" dirty="0">
            <a:solidFill>
              <a:schemeClr val="bg1"/>
            </a:solidFill>
          </a:endParaRPr>
        </a:p>
      </dsp:txBody>
      <dsp:txXfrm>
        <a:off x="46022" y="1995219"/>
        <a:ext cx="2287020" cy="1338888"/>
      </dsp:txXfrm>
    </dsp:sp>
    <dsp:sp modelId="{A302BADA-43E3-44C7-9150-429CE34ABF92}">
      <dsp:nvSpPr>
        <dsp:cNvPr id="0" name=""/>
        <dsp:cNvSpPr/>
      </dsp:nvSpPr>
      <dsp:spPr>
        <a:xfrm>
          <a:off x="488259" y="3973258"/>
          <a:ext cx="3142712" cy="213329"/>
        </a:xfrm>
        <a:prstGeom prst="rect">
          <a:avLst/>
        </a:prstGeom>
        <a:solidFill>
          <a:schemeClr val="tx1">
            <a:lumMod val="85000"/>
            <a:lumOff val="1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EE2598-7BB1-4523-BA50-CC6CAD4E73CC}">
      <dsp:nvSpPr>
        <dsp:cNvPr id="0" name=""/>
        <dsp:cNvSpPr/>
      </dsp:nvSpPr>
      <dsp:spPr>
        <a:xfrm>
          <a:off x="4367" y="3731312"/>
          <a:ext cx="2370330" cy="1422198"/>
        </a:xfrm>
        <a:prstGeom prst="roundRect">
          <a:avLst>
            <a:gd name="adj" fmla="val 10000"/>
          </a:avLst>
        </a:prstGeom>
        <a:solidFill>
          <a:schemeClr val="tx1">
            <a:lumMod val="95000"/>
            <a:lumOff val="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bg1"/>
              </a:solidFill>
            </a:rPr>
            <a:t>Penology &amp; corrections practice dictates visits as security led</a:t>
          </a:r>
          <a:endParaRPr lang="en-GB" sz="1800" kern="1200" dirty="0">
            <a:solidFill>
              <a:schemeClr val="bg1"/>
            </a:solidFill>
          </a:endParaRPr>
        </a:p>
      </dsp:txBody>
      <dsp:txXfrm>
        <a:off x="46022" y="3772967"/>
        <a:ext cx="2287020" cy="1338888"/>
      </dsp:txXfrm>
    </dsp:sp>
    <dsp:sp modelId="{5124A70C-2C49-48EC-9A04-52141BBB466C}">
      <dsp:nvSpPr>
        <dsp:cNvPr id="0" name=""/>
        <dsp:cNvSpPr/>
      </dsp:nvSpPr>
      <dsp:spPr>
        <a:xfrm rot="16200000">
          <a:off x="2751924" y="3084384"/>
          <a:ext cx="1767921" cy="213329"/>
        </a:xfrm>
        <a:prstGeom prst="rect">
          <a:avLst/>
        </a:prstGeom>
        <a:solidFill>
          <a:schemeClr val="tx1">
            <a:lumMod val="85000"/>
            <a:lumOff val="1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A4BEDE-1D97-4E65-BC01-8F330A3C5234}">
      <dsp:nvSpPr>
        <dsp:cNvPr id="0" name=""/>
        <dsp:cNvSpPr/>
      </dsp:nvSpPr>
      <dsp:spPr>
        <a:xfrm>
          <a:off x="3156906" y="3731312"/>
          <a:ext cx="2370330" cy="1422198"/>
        </a:xfrm>
        <a:prstGeom prst="roundRect">
          <a:avLst>
            <a:gd name="adj" fmla="val 10000"/>
          </a:avLst>
        </a:prstGeom>
        <a:solidFill>
          <a:schemeClr val="tx1">
            <a:lumMod val="95000"/>
            <a:lumOff val="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rgbClr val="FF0000"/>
              </a:solidFill>
            </a:rPr>
            <a:t>Security led visits limits family engagement opportunities </a:t>
          </a:r>
          <a:endParaRPr lang="en-GB" sz="1800" kern="1200" dirty="0">
            <a:solidFill>
              <a:srgbClr val="FF0000"/>
            </a:solidFill>
          </a:endParaRPr>
        </a:p>
      </dsp:txBody>
      <dsp:txXfrm>
        <a:off x="3198561" y="3772967"/>
        <a:ext cx="2287020" cy="1338888"/>
      </dsp:txXfrm>
    </dsp:sp>
    <dsp:sp modelId="{FE3C6E9B-AB14-43FC-9F2A-FBC664377815}">
      <dsp:nvSpPr>
        <dsp:cNvPr id="0" name=""/>
        <dsp:cNvSpPr/>
      </dsp:nvSpPr>
      <dsp:spPr>
        <a:xfrm rot="16200000">
          <a:off x="2716405" y="1271117"/>
          <a:ext cx="1838960" cy="213329"/>
        </a:xfrm>
        <a:prstGeom prst="rect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8B3BC0-34AA-4979-B90D-616850AB28B1}">
      <dsp:nvSpPr>
        <dsp:cNvPr id="0" name=""/>
        <dsp:cNvSpPr/>
      </dsp:nvSpPr>
      <dsp:spPr>
        <a:xfrm>
          <a:off x="3156906" y="1953564"/>
          <a:ext cx="2370330" cy="1422198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solidFill>
            <a:srgbClr val="FF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tx1"/>
              </a:solidFill>
            </a:rPr>
            <a:t>Culture shift, from security led to interventions led visits</a:t>
          </a:r>
          <a:endParaRPr lang="en-GB" sz="2000" b="1" kern="1200" dirty="0">
            <a:solidFill>
              <a:schemeClr val="tx1"/>
            </a:solidFill>
          </a:endParaRPr>
        </a:p>
      </dsp:txBody>
      <dsp:txXfrm>
        <a:off x="3198561" y="1995219"/>
        <a:ext cx="2287020" cy="1338888"/>
      </dsp:txXfrm>
    </dsp:sp>
    <dsp:sp modelId="{EDB2E434-D859-4DF8-B9C8-049EA936976F}">
      <dsp:nvSpPr>
        <dsp:cNvPr id="0" name=""/>
        <dsp:cNvSpPr/>
      </dsp:nvSpPr>
      <dsp:spPr>
        <a:xfrm rot="9588">
          <a:off x="3635879" y="356021"/>
          <a:ext cx="3143987" cy="213329"/>
        </a:xfrm>
        <a:prstGeom prst="rect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345339-D501-44D1-A58E-DC2959F4CB8D}">
      <dsp:nvSpPr>
        <dsp:cNvPr id="0" name=""/>
        <dsp:cNvSpPr/>
      </dsp:nvSpPr>
      <dsp:spPr>
        <a:xfrm>
          <a:off x="3156906" y="104778"/>
          <a:ext cx="2370330" cy="1422198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bg1"/>
              </a:solidFill>
            </a:rPr>
            <a:t>Opportunities released to innovate  &amp; maximise whole family engagement</a:t>
          </a:r>
          <a:endParaRPr lang="en-GB" sz="1800" kern="1200" dirty="0">
            <a:solidFill>
              <a:schemeClr val="bg1"/>
            </a:solidFill>
          </a:endParaRPr>
        </a:p>
      </dsp:txBody>
      <dsp:txXfrm>
        <a:off x="3198561" y="146433"/>
        <a:ext cx="2287020" cy="1338888"/>
      </dsp:txXfrm>
    </dsp:sp>
    <dsp:sp modelId="{E4465325-0505-423B-B04A-48C0789FAAD6}">
      <dsp:nvSpPr>
        <dsp:cNvPr id="0" name=""/>
        <dsp:cNvSpPr/>
      </dsp:nvSpPr>
      <dsp:spPr>
        <a:xfrm rot="5384925">
          <a:off x="5875279" y="1278810"/>
          <a:ext cx="1827000" cy="213329"/>
        </a:xfrm>
        <a:prstGeom prst="rect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BDEAFA-5A5C-4E28-ABE6-41EF1810E3BE}">
      <dsp:nvSpPr>
        <dsp:cNvPr id="0" name=""/>
        <dsp:cNvSpPr/>
      </dsp:nvSpPr>
      <dsp:spPr>
        <a:xfrm>
          <a:off x="6305795" y="118459"/>
          <a:ext cx="2370330" cy="1422198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 smtClean="0">
              <a:solidFill>
                <a:schemeClr val="bg1"/>
              </a:solidFill>
            </a:rPr>
            <a:t>Majority of prisoners (69% Parc) now receive regular opportunity for  rehabilitation via interventions led visits</a:t>
          </a:r>
          <a:endParaRPr lang="en-GB" sz="1600" b="0" kern="1200" dirty="0">
            <a:solidFill>
              <a:schemeClr val="bg1"/>
            </a:solidFill>
          </a:endParaRPr>
        </a:p>
      </dsp:txBody>
      <dsp:txXfrm>
        <a:off x="6347450" y="160114"/>
        <a:ext cx="2287020" cy="1338888"/>
      </dsp:txXfrm>
    </dsp:sp>
    <dsp:sp modelId="{BF8572A5-D6F6-4E15-8F45-4B682F91708F}">
      <dsp:nvSpPr>
        <dsp:cNvPr id="0" name=""/>
        <dsp:cNvSpPr/>
      </dsp:nvSpPr>
      <dsp:spPr>
        <a:xfrm rot="5400000">
          <a:off x="5944957" y="3050686"/>
          <a:ext cx="1695656" cy="21332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E65865-79B0-4979-96BE-920F4418CC55}">
      <dsp:nvSpPr>
        <dsp:cNvPr id="0" name=""/>
        <dsp:cNvSpPr/>
      </dsp:nvSpPr>
      <dsp:spPr>
        <a:xfrm>
          <a:off x="6313806" y="1902763"/>
          <a:ext cx="2370330" cy="1527938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b="1" kern="1200" dirty="0" smtClean="0">
            <a:solidFill>
              <a:schemeClr val="bg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 smtClean="0">
              <a:solidFill>
                <a:schemeClr val="bg1"/>
              </a:solidFill>
            </a:rPr>
            <a:t>Positive residual impact on intergenerational offending, wider family social exclusion, and reduction in crime costs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b="1" kern="1200" dirty="0">
            <a:solidFill>
              <a:schemeClr val="bg1"/>
            </a:solidFill>
          </a:endParaRPr>
        </a:p>
      </dsp:txBody>
      <dsp:txXfrm>
        <a:off x="6358558" y="1947515"/>
        <a:ext cx="2280826" cy="1438434"/>
      </dsp:txXfrm>
    </dsp:sp>
    <dsp:sp modelId="{4E5E422D-99DD-4BFD-BA53-D247B38207CE}">
      <dsp:nvSpPr>
        <dsp:cNvPr id="0" name=""/>
        <dsp:cNvSpPr/>
      </dsp:nvSpPr>
      <dsp:spPr>
        <a:xfrm>
          <a:off x="6313806" y="3661482"/>
          <a:ext cx="2370330" cy="1422198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tx1"/>
              </a:solidFill>
            </a:rPr>
            <a:t>This model amplifies the existing proven impact on rehabilitation &amp; intergenerational offending</a:t>
          </a:r>
          <a:endParaRPr lang="en-GB" sz="1600" b="1" kern="1200" dirty="0">
            <a:solidFill>
              <a:schemeClr val="tx1"/>
            </a:solidFill>
          </a:endParaRPr>
        </a:p>
      </dsp:txBody>
      <dsp:txXfrm>
        <a:off x="6355461" y="3703137"/>
        <a:ext cx="2287020" cy="13388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2A361C-E0A4-43B5-A085-2D54DB6F2DE1}">
      <dsp:nvSpPr>
        <dsp:cNvPr id="0" name=""/>
        <dsp:cNvSpPr/>
      </dsp:nvSpPr>
      <dsp:spPr>
        <a:xfrm>
          <a:off x="1029594" y="362652"/>
          <a:ext cx="4686581" cy="4686581"/>
        </a:xfrm>
        <a:prstGeom prst="pie">
          <a:avLst>
            <a:gd name="adj1" fmla="val 16200000"/>
            <a:gd name="adj2" fmla="val 180000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Interventions Led Visits</a:t>
          </a:r>
          <a:endParaRPr lang="en-GB" sz="2000" b="1" kern="1200" dirty="0"/>
        </a:p>
      </dsp:txBody>
      <dsp:txXfrm>
        <a:off x="3499534" y="1355761"/>
        <a:ext cx="1673779" cy="1394816"/>
      </dsp:txXfrm>
    </dsp:sp>
    <dsp:sp modelId="{3E3A1D95-7F55-4B48-A579-5E25F35EE6D4}">
      <dsp:nvSpPr>
        <dsp:cNvPr id="0" name=""/>
        <dsp:cNvSpPr/>
      </dsp:nvSpPr>
      <dsp:spPr>
        <a:xfrm>
          <a:off x="933073" y="530030"/>
          <a:ext cx="4686581" cy="4686581"/>
        </a:xfrm>
        <a:prstGeom prst="pie">
          <a:avLst>
            <a:gd name="adj1" fmla="val 1800000"/>
            <a:gd name="adj2" fmla="val 900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External Partnership Arrangements</a:t>
          </a:r>
          <a:endParaRPr lang="en-GB" sz="2000" b="1" kern="1200" dirty="0"/>
        </a:p>
      </dsp:txBody>
      <dsp:txXfrm>
        <a:off x="2048925" y="3570728"/>
        <a:ext cx="2510668" cy="1227438"/>
      </dsp:txXfrm>
    </dsp:sp>
    <dsp:sp modelId="{85333552-356B-4D32-A28F-9850FBF884F6}">
      <dsp:nvSpPr>
        <dsp:cNvPr id="0" name=""/>
        <dsp:cNvSpPr/>
      </dsp:nvSpPr>
      <dsp:spPr>
        <a:xfrm>
          <a:off x="836551" y="362652"/>
          <a:ext cx="4686581" cy="4686581"/>
        </a:xfrm>
        <a:prstGeom prst="pie">
          <a:avLst>
            <a:gd name="adj1" fmla="val 9000000"/>
            <a:gd name="adj2" fmla="val 1620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Family Intervention Unit</a:t>
          </a:r>
          <a:endParaRPr lang="en-GB" sz="2000" b="1" kern="1200" dirty="0"/>
        </a:p>
      </dsp:txBody>
      <dsp:txXfrm>
        <a:off x="1379414" y="1355761"/>
        <a:ext cx="1673779" cy="1394816"/>
      </dsp:txXfrm>
    </dsp:sp>
    <dsp:sp modelId="{F60F2359-2965-4202-95B2-32FEBC4E1841}">
      <dsp:nvSpPr>
        <dsp:cNvPr id="0" name=""/>
        <dsp:cNvSpPr/>
      </dsp:nvSpPr>
      <dsp:spPr>
        <a:xfrm>
          <a:off x="739859" y="72530"/>
          <a:ext cx="5266825" cy="5266825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F8ABE6-1380-44BE-AC02-B965FD279E91}">
      <dsp:nvSpPr>
        <dsp:cNvPr id="0" name=""/>
        <dsp:cNvSpPr/>
      </dsp:nvSpPr>
      <dsp:spPr>
        <a:xfrm>
          <a:off x="642951" y="239612"/>
          <a:ext cx="5266825" cy="5266825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4C19C3-2903-423E-ACB0-D4D71ADBA0F1}">
      <dsp:nvSpPr>
        <dsp:cNvPr id="0" name=""/>
        <dsp:cNvSpPr/>
      </dsp:nvSpPr>
      <dsp:spPr>
        <a:xfrm>
          <a:off x="546043" y="72530"/>
          <a:ext cx="5266825" cy="5266825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00A247-6630-4B1D-B521-44F36E6474D2}">
      <dsp:nvSpPr>
        <dsp:cNvPr id="0" name=""/>
        <dsp:cNvSpPr/>
      </dsp:nvSpPr>
      <dsp:spPr>
        <a:xfrm>
          <a:off x="3021981" y="2088229"/>
          <a:ext cx="2030952" cy="2071666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0" kern="1200" dirty="0" smtClean="0">
              <a:solidFill>
                <a:srgbClr val="FFFF00"/>
              </a:solidFill>
            </a:rPr>
            <a:t>Invisible Walls Wales</a:t>
          </a:r>
          <a:endParaRPr lang="en-GB" sz="2800" b="0" kern="1200" dirty="0">
            <a:solidFill>
              <a:srgbClr val="FFFF00"/>
            </a:solidFill>
          </a:endParaRPr>
        </a:p>
      </dsp:txBody>
      <dsp:txXfrm>
        <a:off x="3319407" y="2391617"/>
        <a:ext cx="1436100" cy="1464890"/>
      </dsp:txXfrm>
    </dsp:sp>
    <dsp:sp modelId="{39A9E9DB-0874-45EE-B34D-34D6FA5808A1}">
      <dsp:nvSpPr>
        <dsp:cNvPr id="0" name=""/>
        <dsp:cNvSpPr/>
      </dsp:nvSpPr>
      <dsp:spPr>
        <a:xfrm rot="16120985">
          <a:off x="3673753" y="1740642"/>
          <a:ext cx="664525" cy="31393"/>
        </a:xfrm>
        <a:custGeom>
          <a:avLst/>
          <a:gdLst/>
          <a:ahLst/>
          <a:cxnLst/>
          <a:rect l="0" t="0" r="0" b="0"/>
          <a:pathLst>
            <a:path>
              <a:moveTo>
                <a:pt x="0" y="15696"/>
              </a:moveTo>
              <a:lnTo>
                <a:pt x="664525" y="15696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3989402" y="1739725"/>
        <a:ext cx="33226" cy="33226"/>
      </dsp:txXfrm>
    </dsp:sp>
    <dsp:sp modelId="{C753D49E-F22B-43E5-8448-DD43B7DFD465}">
      <dsp:nvSpPr>
        <dsp:cNvPr id="0" name=""/>
        <dsp:cNvSpPr/>
      </dsp:nvSpPr>
      <dsp:spPr>
        <a:xfrm>
          <a:off x="2949972" y="15920"/>
          <a:ext cx="2064442" cy="1408329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Custody &amp; community</a:t>
          </a:r>
          <a:endParaRPr lang="en-GB" sz="2000" kern="1200" dirty="0"/>
        </a:p>
      </dsp:txBody>
      <dsp:txXfrm>
        <a:off x="3252303" y="222165"/>
        <a:ext cx="1459780" cy="995839"/>
      </dsp:txXfrm>
    </dsp:sp>
    <dsp:sp modelId="{E58DA8BC-8553-4786-940C-6819EA5C9B76}">
      <dsp:nvSpPr>
        <dsp:cNvPr id="0" name=""/>
        <dsp:cNvSpPr/>
      </dsp:nvSpPr>
      <dsp:spPr>
        <a:xfrm rot="19476761">
          <a:off x="4775080" y="2216423"/>
          <a:ext cx="1036101" cy="31393"/>
        </a:xfrm>
        <a:custGeom>
          <a:avLst/>
          <a:gdLst/>
          <a:ahLst/>
          <a:cxnLst/>
          <a:rect l="0" t="0" r="0" b="0"/>
          <a:pathLst>
            <a:path>
              <a:moveTo>
                <a:pt x="0" y="15696"/>
              </a:moveTo>
              <a:lnTo>
                <a:pt x="1036101" y="15696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5267228" y="2206217"/>
        <a:ext cx="51805" cy="51805"/>
      </dsp:txXfrm>
    </dsp:sp>
    <dsp:sp modelId="{80336057-6B0D-49BF-A60D-3DFD418A258E}">
      <dsp:nvSpPr>
        <dsp:cNvPr id="0" name=""/>
        <dsp:cNvSpPr/>
      </dsp:nvSpPr>
      <dsp:spPr>
        <a:xfrm>
          <a:off x="5398245" y="720071"/>
          <a:ext cx="2064442" cy="1408329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31273"/>
                <a:satOff val="-204"/>
                <a:lumOff val="3508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31273"/>
                <a:satOff val="-204"/>
                <a:lumOff val="3508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31273"/>
                <a:satOff val="-204"/>
                <a:lumOff val="350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Pre/post release</a:t>
          </a:r>
          <a:endParaRPr lang="en-GB" sz="2000" kern="1200" dirty="0"/>
        </a:p>
      </dsp:txBody>
      <dsp:txXfrm>
        <a:off x="5700576" y="926316"/>
        <a:ext cx="1459780" cy="995839"/>
      </dsp:txXfrm>
    </dsp:sp>
    <dsp:sp modelId="{A25B463F-6301-44D9-AF37-FBA3319FB3F5}">
      <dsp:nvSpPr>
        <dsp:cNvPr id="0" name=""/>
        <dsp:cNvSpPr/>
      </dsp:nvSpPr>
      <dsp:spPr>
        <a:xfrm rot="118381">
          <a:off x="5052097" y="3158282"/>
          <a:ext cx="868667" cy="31393"/>
        </a:xfrm>
        <a:custGeom>
          <a:avLst/>
          <a:gdLst/>
          <a:ahLst/>
          <a:cxnLst/>
          <a:rect l="0" t="0" r="0" b="0"/>
          <a:pathLst>
            <a:path>
              <a:moveTo>
                <a:pt x="0" y="15696"/>
              </a:moveTo>
              <a:lnTo>
                <a:pt x="868667" y="15696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5464715" y="3152262"/>
        <a:ext cx="43433" cy="43433"/>
      </dsp:txXfrm>
    </dsp:sp>
    <dsp:sp modelId="{4D98A76F-7D8D-40C1-977F-FCC8EE4BAC1C}">
      <dsp:nvSpPr>
        <dsp:cNvPr id="0" name=""/>
        <dsp:cNvSpPr/>
      </dsp:nvSpPr>
      <dsp:spPr>
        <a:xfrm>
          <a:off x="5919194" y="2520281"/>
          <a:ext cx="2064442" cy="1408329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62545"/>
                <a:satOff val="-409"/>
                <a:lumOff val="7015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62545"/>
                <a:satOff val="-409"/>
                <a:lumOff val="7015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62545"/>
                <a:satOff val="-409"/>
                <a:lumOff val="70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Whole family approach</a:t>
          </a:r>
          <a:endParaRPr lang="en-GB" sz="2000" kern="1200" dirty="0"/>
        </a:p>
      </dsp:txBody>
      <dsp:txXfrm>
        <a:off x="6221525" y="2726526"/>
        <a:ext cx="1459780" cy="995839"/>
      </dsp:txXfrm>
    </dsp:sp>
    <dsp:sp modelId="{DA7DF0D9-AB80-43C2-81B0-10C096A66602}">
      <dsp:nvSpPr>
        <dsp:cNvPr id="0" name=""/>
        <dsp:cNvSpPr/>
      </dsp:nvSpPr>
      <dsp:spPr>
        <a:xfrm rot="2210301">
          <a:off x="4728236" y="4104910"/>
          <a:ext cx="1278946" cy="31393"/>
        </a:xfrm>
        <a:custGeom>
          <a:avLst/>
          <a:gdLst/>
          <a:ahLst/>
          <a:cxnLst/>
          <a:rect l="0" t="0" r="0" b="0"/>
          <a:pathLst>
            <a:path>
              <a:moveTo>
                <a:pt x="0" y="15696"/>
              </a:moveTo>
              <a:lnTo>
                <a:pt x="1278946" y="15696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5335736" y="4088633"/>
        <a:ext cx="63947" cy="63947"/>
      </dsp:txXfrm>
    </dsp:sp>
    <dsp:sp modelId="{1F7B4AF4-463B-45E3-9934-67C1CB7137FE}">
      <dsp:nvSpPr>
        <dsp:cNvPr id="0" name=""/>
        <dsp:cNvSpPr/>
      </dsp:nvSpPr>
      <dsp:spPr>
        <a:xfrm>
          <a:off x="5542265" y="4320487"/>
          <a:ext cx="2064442" cy="1408329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93818"/>
                <a:satOff val="-613"/>
                <a:lumOff val="10523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93818"/>
                <a:satOff val="-613"/>
                <a:lumOff val="10523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93818"/>
                <a:satOff val="-613"/>
                <a:lumOff val="1052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Partnership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working</a:t>
          </a:r>
          <a:endParaRPr lang="en-GB" sz="2000" kern="1200" dirty="0"/>
        </a:p>
      </dsp:txBody>
      <dsp:txXfrm>
        <a:off x="5844596" y="4526732"/>
        <a:ext cx="1459780" cy="995839"/>
      </dsp:txXfrm>
    </dsp:sp>
    <dsp:sp modelId="{F096AD5D-8933-4640-BD9D-717F9C98B0E6}">
      <dsp:nvSpPr>
        <dsp:cNvPr id="0" name=""/>
        <dsp:cNvSpPr/>
      </dsp:nvSpPr>
      <dsp:spPr>
        <a:xfrm rot="5338845">
          <a:off x="3721819" y="4484089"/>
          <a:ext cx="680229" cy="31393"/>
        </a:xfrm>
        <a:custGeom>
          <a:avLst/>
          <a:gdLst/>
          <a:ahLst/>
          <a:cxnLst/>
          <a:rect l="0" t="0" r="0" b="0"/>
          <a:pathLst>
            <a:path>
              <a:moveTo>
                <a:pt x="0" y="15696"/>
              </a:moveTo>
              <a:lnTo>
                <a:pt x="680229" y="15696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044927" y="4482780"/>
        <a:ext cx="34011" cy="34011"/>
      </dsp:txXfrm>
    </dsp:sp>
    <dsp:sp modelId="{C471C1CC-06D1-4501-BBFA-4468449089D6}">
      <dsp:nvSpPr>
        <dsp:cNvPr id="0" name=""/>
        <dsp:cNvSpPr/>
      </dsp:nvSpPr>
      <dsp:spPr>
        <a:xfrm>
          <a:off x="3048289" y="4839795"/>
          <a:ext cx="2064442" cy="1408329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125091"/>
                <a:satOff val="-818"/>
                <a:lumOff val="14031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125091"/>
                <a:satOff val="-818"/>
                <a:lumOff val="14031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125091"/>
                <a:satOff val="-818"/>
                <a:lumOff val="140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BIG Lottery Funded</a:t>
          </a:r>
          <a:endParaRPr lang="en-GB" sz="2000" kern="1200" dirty="0"/>
        </a:p>
      </dsp:txBody>
      <dsp:txXfrm>
        <a:off x="3350620" y="5046040"/>
        <a:ext cx="1459780" cy="995839"/>
      </dsp:txXfrm>
    </dsp:sp>
    <dsp:sp modelId="{F80BABEE-AF58-486C-B1A8-723AA77506AF}">
      <dsp:nvSpPr>
        <dsp:cNvPr id="0" name=""/>
        <dsp:cNvSpPr/>
      </dsp:nvSpPr>
      <dsp:spPr>
        <a:xfrm rot="8495455">
          <a:off x="2392932" y="4037599"/>
          <a:ext cx="945011" cy="31393"/>
        </a:xfrm>
        <a:custGeom>
          <a:avLst/>
          <a:gdLst/>
          <a:ahLst/>
          <a:cxnLst/>
          <a:rect l="0" t="0" r="0" b="0"/>
          <a:pathLst>
            <a:path>
              <a:moveTo>
                <a:pt x="0" y="15696"/>
              </a:moveTo>
              <a:lnTo>
                <a:pt x="945011" y="15696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841812" y="4029671"/>
        <a:ext cx="47250" cy="47250"/>
      </dsp:txXfrm>
    </dsp:sp>
    <dsp:sp modelId="{95B21641-15E9-4603-9C59-5158E8424A52}">
      <dsp:nvSpPr>
        <dsp:cNvPr id="0" name=""/>
        <dsp:cNvSpPr/>
      </dsp:nvSpPr>
      <dsp:spPr>
        <a:xfrm>
          <a:off x="789725" y="4176462"/>
          <a:ext cx="2064442" cy="1408329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156364"/>
                <a:satOff val="-1022"/>
                <a:lumOff val="17539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156364"/>
                <a:satOff val="-1022"/>
                <a:lumOff val="17539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156364"/>
                <a:satOff val="-1022"/>
                <a:lumOff val="17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Cost saving focus</a:t>
          </a:r>
          <a:endParaRPr lang="en-GB" sz="2000" kern="1200" dirty="0"/>
        </a:p>
      </dsp:txBody>
      <dsp:txXfrm>
        <a:off x="1092056" y="4382707"/>
        <a:ext cx="1459780" cy="995839"/>
      </dsp:txXfrm>
    </dsp:sp>
    <dsp:sp modelId="{D37E2C1A-2FF8-49A5-AD81-400F8F2D7267}">
      <dsp:nvSpPr>
        <dsp:cNvPr id="0" name=""/>
        <dsp:cNvSpPr/>
      </dsp:nvSpPr>
      <dsp:spPr>
        <a:xfrm rot="10682496">
          <a:off x="2132542" y="3158281"/>
          <a:ext cx="890269" cy="31393"/>
        </a:xfrm>
        <a:custGeom>
          <a:avLst/>
          <a:gdLst/>
          <a:ahLst/>
          <a:cxnLst/>
          <a:rect l="0" t="0" r="0" b="0"/>
          <a:pathLst>
            <a:path>
              <a:moveTo>
                <a:pt x="0" y="15696"/>
              </a:moveTo>
              <a:lnTo>
                <a:pt x="890269" y="15696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555420" y="3151721"/>
        <a:ext cx="44513" cy="44513"/>
      </dsp:txXfrm>
    </dsp:sp>
    <dsp:sp modelId="{D32131C2-DBB1-4807-9E72-F70D617B5007}">
      <dsp:nvSpPr>
        <dsp:cNvPr id="0" name=""/>
        <dsp:cNvSpPr/>
      </dsp:nvSpPr>
      <dsp:spPr>
        <a:xfrm>
          <a:off x="69654" y="2520276"/>
          <a:ext cx="2064442" cy="1408329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187636"/>
                <a:satOff val="-1227"/>
                <a:lumOff val="21046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187636"/>
                <a:satOff val="-1227"/>
                <a:lumOff val="21046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187636"/>
                <a:satOff val="-1227"/>
                <a:lumOff val="2104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Evaluation &amp; research</a:t>
          </a:r>
          <a:endParaRPr lang="en-GB" sz="2000" kern="1200" dirty="0"/>
        </a:p>
      </dsp:txBody>
      <dsp:txXfrm>
        <a:off x="371985" y="2726521"/>
        <a:ext cx="1459780" cy="995839"/>
      </dsp:txXfrm>
    </dsp:sp>
    <dsp:sp modelId="{C50A547F-6DA1-428D-A9C0-838098C5E6D2}">
      <dsp:nvSpPr>
        <dsp:cNvPr id="0" name=""/>
        <dsp:cNvSpPr/>
      </dsp:nvSpPr>
      <dsp:spPr>
        <a:xfrm rot="12909929">
          <a:off x="2246860" y="2217059"/>
          <a:ext cx="1050946" cy="31393"/>
        </a:xfrm>
        <a:custGeom>
          <a:avLst/>
          <a:gdLst/>
          <a:ahLst/>
          <a:cxnLst/>
          <a:rect l="0" t="0" r="0" b="0"/>
          <a:pathLst>
            <a:path>
              <a:moveTo>
                <a:pt x="0" y="15696"/>
              </a:moveTo>
              <a:lnTo>
                <a:pt x="1050946" y="15696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746059" y="2206482"/>
        <a:ext cx="52547" cy="52547"/>
      </dsp:txXfrm>
    </dsp:sp>
    <dsp:sp modelId="{D176E6FA-490E-4C41-BF3E-FA9F4A10324D}">
      <dsp:nvSpPr>
        <dsp:cNvPr id="0" name=""/>
        <dsp:cNvSpPr/>
      </dsp:nvSpPr>
      <dsp:spPr>
        <a:xfrm>
          <a:off x="592501" y="720076"/>
          <a:ext cx="2064442" cy="1408329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218909"/>
                <a:satOff val="-1431"/>
                <a:lumOff val="24554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218909"/>
                <a:satOff val="-1431"/>
                <a:lumOff val="24554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218909"/>
                <a:satOff val="-1431"/>
                <a:lumOff val="2455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Replication model</a:t>
          </a:r>
          <a:endParaRPr lang="en-GB" sz="2000" kern="1200" dirty="0"/>
        </a:p>
      </dsp:txBody>
      <dsp:txXfrm>
        <a:off x="894832" y="926321"/>
        <a:ext cx="1459780" cy="9958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6B49B2-C1CF-43E6-8884-E7EFE4415BF2}">
      <dsp:nvSpPr>
        <dsp:cNvPr id="0" name=""/>
        <dsp:cNvSpPr/>
      </dsp:nvSpPr>
      <dsp:spPr>
        <a:xfrm>
          <a:off x="3643824" y="1735893"/>
          <a:ext cx="1615780" cy="135086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IW Model</a:t>
          </a:r>
          <a:endParaRPr lang="en-GB" sz="3000" kern="1200" dirty="0"/>
        </a:p>
      </dsp:txBody>
      <dsp:txXfrm>
        <a:off x="3880450" y="1933723"/>
        <a:ext cx="1142528" cy="955209"/>
      </dsp:txXfrm>
    </dsp:sp>
    <dsp:sp modelId="{38B4400B-96BF-4BE0-8216-80AFCCE6CD71}">
      <dsp:nvSpPr>
        <dsp:cNvPr id="0" name=""/>
        <dsp:cNvSpPr/>
      </dsp:nvSpPr>
      <dsp:spPr>
        <a:xfrm rot="17398245">
          <a:off x="4606153" y="1200594"/>
          <a:ext cx="428946" cy="3910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>
        <a:off x="4644780" y="1333946"/>
        <a:ext cx="311620" cy="234652"/>
      </dsp:txXfrm>
    </dsp:sp>
    <dsp:sp modelId="{1181C62B-1311-45A3-A06F-95FE597483B0}">
      <dsp:nvSpPr>
        <dsp:cNvPr id="0" name=""/>
        <dsp:cNvSpPr/>
      </dsp:nvSpPr>
      <dsp:spPr>
        <a:xfrm>
          <a:off x="4585279" y="-71460"/>
          <a:ext cx="1134784" cy="110772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 smtClean="0"/>
            <a:t>HMP Oakwood FIU</a:t>
          </a:r>
          <a:endParaRPr lang="en-GB" sz="1400" b="0" kern="1200" dirty="0"/>
        </a:p>
      </dsp:txBody>
      <dsp:txXfrm>
        <a:off x="4751464" y="90762"/>
        <a:ext cx="802414" cy="783279"/>
      </dsp:txXfrm>
    </dsp:sp>
    <dsp:sp modelId="{7340F809-5BEB-4AD4-8263-106100EE57FE}">
      <dsp:nvSpPr>
        <dsp:cNvPr id="0" name=""/>
        <dsp:cNvSpPr/>
      </dsp:nvSpPr>
      <dsp:spPr>
        <a:xfrm rot="19116173">
          <a:off x="5171229" y="1194835"/>
          <a:ext cx="877284" cy="3910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>
        <a:off x="5185886" y="1311844"/>
        <a:ext cx="759958" cy="234652"/>
      </dsp:txXfrm>
    </dsp:sp>
    <dsp:sp modelId="{E6434957-F3D2-4A7B-BD9B-E0CE452B4734}">
      <dsp:nvSpPr>
        <dsp:cNvPr id="0" name=""/>
        <dsp:cNvSpPr/>
      </dsp:nvSpPr>
      <dsp:spPr>
        <a:xfrm>
          <a:off x="6021431" y="0"/>
          <a:ext cx="1270179" cy="93545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 smtClean="0"/>
            <a:t>HMP Altcourse FIU</a:t>
          </a:r>
          <a:endParaRPr lang="en-GB" sz="1400" b="0" kern="1200" dirty="0"/>
        </a:p>
      </dsp:txBody>
      <dsp:txXfrm>
        <a:off x="6207444" y="136994"/>
        <a:ext cx="898153" cy="661466"/>
      </dsp:txXfrm>
    </dsp:sp>
    <dsp:sp modelId="{4FCBF539-13DF-42A7-82F1-0E8FD88FBA02}">
      <dsp:nvSpPr>
        <dsp:cNvPr id="0" name=""/>
        <dsp:cNvSpPr/>
      </dsp:nvSpPr>
      <dsp:spPr>
        <a:xfrm rot="20154906">
          <a:off x="5572199" y="1443039"/>
          <a:ext cx="1216460" cy="3910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>
        <a:off x="5577306" y="1545196"/>
        <a:ext cx="1099134" cy="234652"/>
      </dsp:txXfrm>
    </dsp:sp>
    <dsp:sp modelId="{5CE129CB-0809-4F77-99F4-21CF707EAB3F}">
      <dsp:nvSpPr>
        <dsp:cNvPr id="0" name=""/>
        <dsp:cNvSpPr/>
      </dsp:nvSpPr>
      <dsp:spPr>
        <a:xfrm>
          <a:off x="7096562" y="585286"/>
          <a:ext cx="1336468" cy="69015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 smtClean="0"/>
            <a:t>HMP Erlestoke FIU</a:t>
          </a:r>
          <a:endParaRPr lang="en-GB" sz="1400" b="0" kern="1200" dirty="0"/>
        </a:p>
      </dsp:txBody>
      <dsp:txXfrm>
        <a:off x="7292283" y="686357"/>
        <a:ext cx="945026" cy="488011"/>
      </dsp:txXfrm>
    </dsp:sp>
    <dsp:sp modelId="{8C90ECFC-6B9E-428A-B3EF-87233BA92C71}">
      <dsp:nvSpPr>
        <dsp:cNvPr id="0" name=""/>
        <dsp:cNvSpPr/>
      </dsp:nvSpPr>
      <dsp:spPr>
        <a:xfrm rot="21176486">
          <a:off x="5646872" y="2007732"/>
          <a:ext cx="970171" cy="3910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>
        <a:off x="5647317" y="2093158"/>
        <a:ext cx="852845" cy="234652"/>
      </dsp:txXfrm>
    </dsp:sp>
    <dsp:sp modelId="{5057759F-B886-4688-82CB-C2F0C0966288}">
      <dsp:nvSpPr>
        <dsp:cNvPr id="0" name=""/>
        <dsp:cNvSpPr/>
      </dsp:nvSpPr>
      <dsp:spPr>
        <a:xfrm>
          <a:off x="7053217" y="1517339"/>
          <a:ext cx="1519448" cy="95558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 smtClean="0"/>
            <a:t>HMP Maghaberry – Northern Ireland FIU</a:t>
          </a:r>
          <a:endParaRPr lang="en-GB" sz="1400" b="0" kern="1200" dirty="0"/>
        </a:p>
      </dsp:txBody>
      <dsp:txXfrm>
        <a:off x="7275735" y="1657281"/>
        <a:ext cx="1074412" cy="675702"/>
      </dsp:txXfrm>
    </dsp:sp>
    <dsp:sp modelId="{3E13BDDF-5A49-4942-B046-D43BE843141D}">
      <dsp:nvSpPr>
        <dsp:cNvPr id="0" name=""/>
        <dsp:cNvSpPr/>
      </dsp:nvSpPr>
      <dsp:spPr>
        <a:xfrm rot="647715">
          <a:off x="5632343" y="2534817"/>
          <a:ext cx="985117" cy="3910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>
        <a:off x="5633381" y="2602046"/>
        <a:ext cx="867791" cy="234652"/>
      </dsp:txXfrm>
    </dsp:sp>
    <dsp:sp modelId="{69AB5B5A-533C-46B7-8E4C-0000343415BA}">
      <dsp:nvSpPr>
        <dsp:cNvPr id="0" name=""/>
        <dsp:cNvSpPr/>
      </dsp:nvSpPr>
      <dsp:spPr>
        <a:xfrm>
          <a:off x="7034720" y="2673160"/>
          <a:ext cx="1199921" cy="69015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 smtClean="0"/>
            <a:t>HMP </a:t>
          </a:r>
          <a:r>
            <a:rPr lang="en-GB" sz="1400" b="0" kern="1200" dirty="0" err="1" smtClean="0"/>
            <a:t>Ryehill</a:t>
          </a:r>
          <a:endParaRPr lang="en-GB" sz="1400" b="0" kern="1200" dirty="0"/>
        </a:p>
      </dsp:txBody>
      <dsp:txXfrm>
        <a:off x="7210444" y="2774231"/>
        <a:ext cx="848473" cy="488011"/>
      </dsp:txXfrm>
    </dsp:sp>
    <dsp:sp modelId="{84F6653B-42E3-4A34-BA1B-C54B75181699}">
      <dsp:nvSpPr>
        <dsp:cNvPr id="0" name=""/>
        <dsp:cNvSpPr/>
      </dsp:nvSpPr>
      <dsp:spPr>
        <a:xfrm rot="1925123">
          <a:off x="5296126" y="2970694"/>
          <a:ext cx="719399" cy="3910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>
        <a:off x="5305086" y="3017750"/>
        <a:ext cx="602073" cy="234652"/>
      </dsp:txXfrm>
    </dsp:sp>
    <dsp:sp modelId="{DF4413F1-618B-4BE5-ADA7-8948D74E95C8}">
      <dsp:nvSpPr>
        <dsp:cNvPr id="0" name=""/>
        <dsp:cNvSpPr/>
      </dsp:nvSpPr>
      <dsp:spPr>
        <a:xfrm>
          <a:off x="6022308" y="3427601"/>
          <a:ext cx="1413316" cy="82286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 smtClean="0"/>
            <a:t>HMP Birmingham</a:t>
          </a:r>
          <a:endParaRPr lang="en-GB" sz="1400" b="0" kern="1200" dirty="0"/>
        </a:p>
      </dsp:txBody>
      <dsp:txXfrm>
        <a:off x="6229283" y="3548107"/>
        <a:ext cx="999366" cy="581857"/>
      </dsp:txXfrm>
    </dsp:sp>
    <dsp:sp modelId="{D23BACEA-A5C5-4C47-A906-708BFF479B3A}">
      <dsp:nvSpPr>
        <dsp:cNvPr id="0" name=""/>
        <dsp:cNvSpPr/>
      </dsp:nvSpPr>
      <dsp:spPr>
        <a:xfrm rot="4029272">
          <a:off x="4667859" y="3157339"/>
          <a:ext cx="361057" cy="3910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>
        <a:off x="4700991" y="3185646"/>
        <a:ext cx="252740" cy="234652"/>
      </dsp:txXfrm>
    </dsp:sp>
    <dsp:sp modelId="{57E134C3-60F3-48DA-9757-6DB8E2F857E0}">
      <dsp:nvSpPr>
        <dsp:cNvPr id="0" name=""/>
        <dsp:cNvSpPr/>
      </dsp:nvSpPr>
      <dsp:spPr>
        <a:xfrm>
          <a:off x="4653522" y="3646479"/>
          <a:ext cx="1024525" cy="91957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 smtClean="0"/>
            <a:t>HMP Norwich ILV</a:t>
          </a:r>
          <a:endParaRPr lang="en-GB" sz="1400" b="0" kern="1200" dirty="0"/>
        </a:p>
      </dsp:txBody>
      <dsp:txXfrm>
        <a:off x="4803560" y="3781147"/>
        <a:ext cx="724449" cy="650238"/>
      </dsp:txXfrm>
    </dsp:sp>
    <dsp:sp modelId="{9CE427B3-B02C-4752-808B-4EC26852F110}">
      <dsp:nvSpPr>
        <dsp:cNvPr id="0" name=""/>
        <dsp:cNvSpPr/>
      </dsp:nvSpPr>
      <dsp:spPr>
        <a:xfrm rot="5989418">
          <a:off x="4069041" y="3251069"/>
          <a:ext cx="406818" cy="3910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 rot="10800000">
        <a:off x="4137713" y="3271483"/>
        <a:ext cx="289492" cy="234652"/>
      </dsp:txXfrm>
    </dsp:sp>
    <dsp:sp modelId="{0C8A881F-FCBE-4AE1-A89F-021A5DC1FD8A}">
      <dsp:nvSpPr>
        <dsp:cNvPr id="0" name=""/>
        <dsp:cNvSpPr/>
      </dsp:nvSpPr>
      <dsp:spPr>
        <a:xfrm>
          <a:off x="3619204" y="3828828"/>
          <a:ext cx="1001143" cy="99901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HMP Leicester ILV</a:t>
          </a:r>
          <a:endParaRPr lang="en-GB" sz="1200" b="0" kern="1200" dirty="0"/>
        </a:p>
      </dsp:txBody>
      <dsp:txXfrm>
        <a:off x="3765818" y="3975131"/>
        <a:ext cx="707915" cy="706411"/>
      </dsp:txXfrm>
    </dsp:sp>
    <dsp:sp modelId="{92B61A79-AE25-48BD-8FAE-D0060CEDDACC}">
      <dsp:nvSpPr>
        <dsp:cNvPr id="0" name=""/>
        <dsp:cNvSpPr/>
      </dsp:nvSpPr>
      <dsp:spPr>
        <a:xfrm rot="7876776">
          <a:off x="3310383" y="3173583"/>
          <a:ext cx="600976" cy="3910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 rot="10800000">
        <a:off x="3407748" y="3207715"/>
        <a:ext cx="483650" cy="234652"/>
      </dsp:txXfrm>
    </dsp:sp>
    <dsp:sp modelId="{115E1B6E-B5E6-48BF-92E9-5C68470E052B}">
      <dsp:nvSpPr>
        <dsp:cNvPr id="0" name=""/>
        <dsp:cNvSpPr/>
      </dsp:nvSpPr>
      <dsp:spPr>
        <a:xfrm>
          <a:off x="2086735" y="3733100"/>
          <a:ext cx="1500421" cy="103520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 smtClean="0"/>
            <a:t>Republic of Ireland Prisons14 prisons ILV</a:t>
          </a:r>
          <a:endParaRPr lang="en-GB" sz="1400" b="0" kern="1200" dirty="0"/>
        </a:p>
      </dsp:txBody>
      <dsp:txXfrm>
        <a:off x="2306467" y="3884702"/>
        <a:ext cx="1060957" cy="731998"/>
      </dsp:txXfrm>
    </dsp:sp>
    <dsp:sp modelId="{F1296C35-0D58-41B5-BD45-8C7212772A4D}">
      <dsp:nvSpPr>
        <dsp:cNvPr id="0" name=""/>
        <dsp:cNvSpPr/>
      </dsp:nvSpPr>
      <dsp:spPr>
        <a:xfrm rot="9486396">
          <a:off x="2911749" y="2713729"/>
          <a:ext cx="601753" cy="3910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 rot="10800000">
        <a:off x="3024844" y="2770072"/>
        <a:ext cx="484427" cy="234652"/>
      </dsp:txXfrm>
    </dsp:sp>
    <dsp:sp modelId="{AF499190-BA85-48A7-B41A-953C23441587}">
      <dsp:nvSpPr>
        <dsp:cNvPr id="0" name=""/>
        <dsp:cNvSpPr/>
      </dsp:nvSpPr>
      <dsp:spPr>
        <a:xfrm>
          <a:off x="1680823" y="2964731"/>
          <a:ext cx="1070214" cy="69015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Isle of Man Prison</a:t>
          </a:r>
          <a:endParaRPr lang="en-GB" sz="1400" b="1" kern="1200" dirty="0"/>
        </a:p>
      </dsp:txBody>
      <dsp:txXfrm>
        <a:off x="1837552" y="3065802"/>
        <a:ext cx="756756" cy="488011"/>
      </dsp:txXfrm>
    </dsp:sp>
    <dsp:sp modelId="{AF018EDD-2EB8-43B4-A5B2-8259AB07DEA9}">
      <dsp:nvSpPr>
        <dsp:cNvPr id="0" name=""/>
        <dsp:cNvSpPr/>
      </dsp:nvSpPr>
      <dsp:spPr>
        <a:xfrm rot="10629854">
          <a:off x="2393902" y="2295797"/>
          <a:ext cx="884978" cy="3910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 rot="10800000">
        <a:off x="2511156" y="2371112"/>
        <a:ext cx="767652" cy="234652"/>
      </dsp:txXfrm>
    </dsp:sp>
    <dsp:sp modelId="{89F3849E-5A3B-46E0-9963-920398CA8D03}">
      <dsp:nvSpPr>
        <dsp:cNvPr id="0" name=""/>
        <dsp:cNvSpPr/>
      </dsp:nvSpPr>
      <dsp:spPr>
        <a:xfrm>
          <a:off x="404789" y="2028628"/>
          <a:ext cx="1574736" cy="108831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 smtClean="0"/>
            <a:t>Netherlands  - </a:t>
          </a:r>
          <a:r>
            <a:rPr lang="en-GB" sz="1400" b="0" kern="1200" dirty="0" err="1" smtClean="0"/>
            <a:t>Hanze</a:t>
          </a:r>
          <a:r>
            <a:rPr lang="en-GB" sz="1400" b="0" kern="1200" dirty="0" smtClean="0"/>
            <a:t> </a:t>
          </a:r>
          <a:r>
            <a:rPr lang="en-GB" sz="1400" b="0" kern="1200" dirty="0" err="1" smtClean="0"/>
            <a:t>Uni</a:t>
          </a:r>
          <a:r>
            <a:rPr lang="en-GB" sz="1400" b="0" kern="1200" dirty="0" smtClean="0"/>
            <a:t> + 2 prisons</a:t>
          </a:r>
          <a:endParaRPr lang="en-GB" sz="1400" b="0" kern="1200" dirty="0"/>
        </a:p>
      </dsp:txBody>
      <dsp:txXfrm>
        <a:off x="635404" y="2188008"/>
        <a:ext cx="1113506" cy="769556"/>
      </dsp:txXfrm>
    </dsp:sp>
    <dsp:sp modelId="{38AB3930-4A99-4F64-AED8-A7E5676EAD35}">
      <dsp:nvSpPr>
        <dsp:cNvPr id="0" name=""/>
        <dsp:cNvSpPr/>
      </dsp:nvSpPr>
      <dsp:spPr>
        <a:xfrm rot="11985485">
          <a:off x="2696338" y="1718926"/>
          <a:ext cx="744254" cy="3910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 rot="10800000">
        <a:off x="2810210" y="1816974"/>
        <a:ext cx="626928" cy="234652"/>
      </dsp:txXfrm>
    </dsp:sp>
    <dsp:sp modelId="{E474247E-A172-4308-BB76-04F2BC7C4E2B}">
      <dsp:nvSpPr>
        <dsp:cNvPr id="0" name=""/>
        <dsp:cNvSpPr/>
      </dsp:nvSpPr>
      <dsp:spPr>
        <a:xfrm>
          <a:off x="1242938" y="876495"/>
          <a:ext cx="1179147" cy="118805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Kampala </a:t>
          </a:r>
          <a:r>
            <a:rPr lang="en-GB" sz="1200" b="1" kern="1200" dirty="0" err="1" smtClean="0"/>
            <a:t>WoH</a:t>
          </a:r>
          <a:r>
            <a:rPr lang="en-GB" sz="1200" b="1" kern="1200" dirty="0" smtClean="0"/>
            <a:t>+ Max Sec’ Prison – Uganda &amp; school</a:t>
          </a:r>
          <a:endParaRPr lang="en-GB" sz="1200" b="1" kern="1200" dirty="0"/>
        </a:p>
      </dsp:txBody>
      <dsp:txXfrm>
        <a:off x="1415620" y="1050481"/>
        <a:ext cx="833783" cy="840078"/>
      </dsp:txXfrm>
    </dsp:sp>
    <dsp:sp modelId="{5200F001-907C-4459-AF56-8E1C41E123D2}">
      <dsp:nvSpPr>
        <dsp:cNvPr id="0" name=""/>
        <dsp:cNvSpPr/>
      </dsp:nvSpPr>
      <dsp:spPr>
        <a:xfrm rot="14898492">
          <a:off x="3802345" y="1174765"/>
          <a:ext cx="470541" cy="3910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 rot="10800000">
        <a:off x="3882691" y="1307491"/>
        <a:ext cx="353215" cy="234652"/>
      </dsp:txXfrm>
    </dsp:sp>
    <dsp:sp modelId="{B96ED61C-3834-4738-92EA-12C5F48EF27F}">
      <dsp:nvSpPr>
        <dsp:cNvPr id="0" name=""/>
        <dsp:cNvSpPr/>
      </dsp:nvSpPr>
      <dsp:spPr>
        <a:xfrm>
          <a:off x="2962155" y="15784"/>
          <a:ext cx="1449135" cy="94480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 smtClean="0"/>
            <a:t>Shared with 60+ prisons in 2 years</a:t>
          </a:r>
          <a:endParaRPr lang="en-GB" sz="1400" b="0" kern="1200" dirty="0"/>
        </a:p>
      </dsp:txBody>
      <dsp:txXfrm>
        <a:off x="3174376" y="154148"/>
        <a:ext cx="1024693" cy="668078"/>
      </dsp:txXfrm>
    </dsp:sp>
    <dsp:sp modelId="{DF25AB12-E2B8-4F60-AFC9-6CF41FBD360F}">
      <dsp:nvSpPr>
        <dsp:cNvPr id="0" name=""/>
        <dsp:cNvSpPr/>
      </dsp:nvSpPr>
      <dsp:spPr>
        <a:xfrm rot="13300871">
          <a:off x="2890178" y="1204813"/>
          <a:ext cx="852193" cy="3910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 rot="10800000">
        <a:off x="2992654" y="1322040"/>
        <a:ext cx="734867" cy="234652"/>
      </dsp:txXfrm>
    </dsp:sp>
    <dsp:sp modelId="{61AA2259-12AC-48AD-A725-E093780150BD}">
      <dsp:nvSpPr>
        <dsp:cNvPr id="0" name=""/>
        <dsp:cNvSpPr/>
      </dsp:nvSpPr>
      <dsp:spPr>
        <a:xfrm>
          <a:off x="1891006" y="231802"/>
          <a:ext cx="1000812" cy="69015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Maltese </a:t>
          </a:r>
          <a:r>
            <a:rPr lang="en-GB" sz="1500" kern="1200" dirty="0" err="1" smtClean="0"/>
            <a:t>Gov</a:t>
          </a:r>
          <a:r>
            <a:rPr lang="en-GB" sz="1500" kern="1200" dirty="0" smtClean="0"/>
            <a:t>’ </a:t>
          </a:r>
          <a:endParaRPr lang="en-GB" sz="1500" kern="1200" dirty="0"/>
        </a:p>
      </dsp:txBody>
      <dsp:txXfrm>
        <a:off x="2037572" y="332873"/>
        <a:ext cx="707680" cy="488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FA426-73B0-457E-9866-C9E4F9D03A75}" type="datetimeFigureOut">
              <a:rPr lang="en-GB" smtClean="0"/>
              <a:t>07/08/2017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39781-87BA-4290-BC02-66D251A626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673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60484-AB3A-4D7B-9D84-1C86EF284D8E}" type="datetimeFigureOut">
              <a:rPr lang="en-GB" smtClean="0"/>
              <a:t>07/08/2017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0BDAB-82B3-4972-BE57-56EE87CE19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884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60484-AB3A-4D7B-9D84-1C86EF284D8E}" type="datetimeFigureOut">
              <a:rPr lang="en-GB" smtClean="0"/>
              <a:t>07/08/2017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0BDAB-82B3-4972-BE57-56EE87CE19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860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60484-AB3A-4D7B-9D84-1C86EF284D8E}" type="datetimeFigureOut">
              <a:rPr lang="en-GB" smtClean="0"/>
              <a:t>07/08/2017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0BDAB-82B3-4972-BE57-56EE87CE19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296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60484-AB3A-4D7B-9D84-1C86EF284D8E}" type="datetimeFigureOut">
              <a:rPr lang="en-GB" smtClean="0"/>
              <a:t>07/08/2017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0BDAB-82B3-4972-BE57-56EE87CE19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04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60484-AB3A-4D7B-9D84-1C86EF284D8E}" type="datetimeFigureOut">
              <a:rPr lang="en-GB" smtClean="0"/>
              <a:t>07/08/2017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0BDAB-82B3-4972-BE57-56EE87CE19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97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60484-AB3A-4D7B-9D84-1C86EF284D8E}" type="datetimeFigureOut">
              <a:rPr lang="en-GB" smtClean="0"/>
              <a:t>07/08/2017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0BDAB-82B3-4972-BE57-56EE87CE19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675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60484-AB3A-4D7B-9D84-1C86EF284D8E}" type="datetimeFigureOut">
              <a:rPr lang="en-GB" smtClean="0"/>
              <a:t>07/08/2017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0BDAB-82B3-4972-BE57-56EE87CE19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617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60484-AB3A-4D7B-9D84-1C86EF284D8E}" type="datetimeFigureOut">
              <a:rPr lang="en-GB" smtClean="0"/>
              <a:t>07/08/2017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0BDAB-82B3-4972-BE57-56EE87CE19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858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60484-AB3A-4D7B-9D84-1C86EF284D8E}" type="datetimeFigureOut">
              <a:rPr lang="en-GB" smtClean="0"/>
              <a:t>07/08/2017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0BDAB-82B3-4972-BE57-56EE87CE19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147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60484-AB3A-4D7B-9D84-1C86EF284D8E}" type="datetimeFigureOut">
              <a:rPr lang="en-GB" smtClean="0"/>
              <a:t>07/08/2017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0BDAB-82B3-4972-BE57-56EE87CE19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856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60484-AB3A-4D7B-9D84-1C86EF284D8E}" type="datetimeFigureOut">
              <a:rPr lang="en-GB" smtClean="0"/>
              <a:t>07/08/2017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0BDAB-82B3-4972-BE57-56EE87CE19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550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0484-AB3A-4D7B-9D84-1C86EF284D8E}" type="datetimeFigureOut">
              <a:rPr lang="en-GB" smtClean="0"/>
              <a:t>07/08/2017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0BDAB-82B3-4972-BE57-56EE87CE19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18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cid:image001.jpg@01CD9D5B.1A9687F0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24.jpeg"/><Relationship Id="rId4" Type="http://schemas.openxmlformats.org/officeDocument/2006/relationships/image" Target="../media/image6.png"/><Relationship Id="rId9" Type="http://schemas.openxmlformats.org/officeDocument/2006/relationships/image" Target="cid:image001.jpg@01CD9D5B.1A9687F0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diagramColors" Target="../diagrams/colors3.xml"/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12" Type="http://schemas.openxmlformats.org/officeDocument/2006/relationships/diagramQuickStyle" Target="../diagrams/quickStyl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diagramLayout" Target="../diagrams/layout3.xml"/><Relationship Id="rId5" Type="http://schemas.openxmlformats.org/officeDocument/2006/relationships/image" Target="../media/image7.png"/><Relationship Id="rId15" Type="http://schemas.openxmlformats.org/officeDocument/2006/relationships/image" Target="../media/image25.jpeg"/><Relationship Id="rId10" Type="http://schemas.openxmlformats.org/officeDocument/2006/relationships/diagramData" Target="../diagrams/data3.xml"/><Relationship Id="rId4" Type="http://schemas.openxmlformats.org/officeDocument/2006/relationships/image" Target="../media/image6.png"/><Relationship Id="rId9" Type="http://schemas.openxmlformats.org/officeDocument/2006/relationships/image" Target="cid:image001.jpg@01CD9D5B.1A9687F0" TargetMode="External"/><Relationship Id="rId14" Type="http://schemas.microsoft.com/office/2007/relationships/diagramDrawing" Target="../diagrams/drawing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diagramColors" Target="../diagrams/colors4.xml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12" Type="http://schemas.openxmlformats.org/officeDocument/2006/relationships/diagramQuickStyle" Target="../diagrams/quickStyl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diagramLayout" Target="../diagrams/layout4.xml"/><Relationship Id="rId5" Type="http://schemas.openxmlformats.org/officeDocument/2006/relationships/image" Target="../media/image7.png"/><Relationship Id="rId15" Type="http://schemas.openxmlformats.org/officeDocument/2006/relationships/image" Target="../media/image26.jpeg"/><Relationship Id="rId10" Type="http://schemas.openxmlformats.org/officeDocument/2006/relationships/diagramData" Target="../diagrams/data4.xml"/><Relationship Id="rId4" Type="http://schemas.openxmlformats.org/officeDocument/2006/relationships/image" Target="../media/image6.png"/><Relationship Id="rId9" Type="http://schemas.openxmlformats.org/officeDocument/2006/relationships/image" Target="cid:image001.jpg@01CD9D5B.1A9687F0" TargetMode="External"/><Relationship Id="rId14" Type="http://schemas.microsoft.com/office/2007/relationships/diagramDrawing" Target="../diagrams/drawing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image" Target="../media/image3.jpeg"/><Relationship Id="rId3" Type="http://schemas.openxmlformats.org/officeDocument/2006/relationships/image" Target="../media/image5.png"/><Relationship Id="rId7" Type="http://schemas.openxmlformats.org/officeDocument/2006/relationships/diagramData" Target="../diagrams/data5.xml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microsoft.com/office/2007/relationships/diagramDrawing" Target="../diagrams/drawing5.xml"/><Relationship Id="rId5" Type="http://schemas.openxmlformats.org/officeDocument/2006/relationships/image" Target="../media/image7.png"/><Relationship Id="rId15" Type="http://schemas.openxmlformats.org/officeDocument/2006/relationships/image" Target="../media/image27.jpeg"/><Relationship Id="rId10" Type="http://schemas.openxmlformats.org/officeDocument/2006/relationships/diagramColors" Target="../diagrams/colors5.xml"/><Relationship Id="rId4" Type="http://schemas.openxmlformats.org/officeDocument/2006/relationships/image" Target="../media/image6.png"/><Relationship Id="rId9" Type="http://schemas.openxmlformats.org/officeDocument/2006/relationships/diagramQuickStyle" Target="../diagrams/quickStyle5.xml"/><Relationship Id="rId14" Type="http://schemas.openxmlformats.org/officeDocument/2006/relationships/image" Target="cid:image001.jpg@01CD9D5B.1A9687F0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3.jpeg"/><Relationship Id="rId26" Type="http://schemas.openxmlformats.org/officeDocument/2006/relationships/image" Target="../media/image49.png"/><Relationship Id="rId3" Type="http://schemas.openxmlformats.org/officeDocument/2006/relationships/image" Target="../media/image29.png"/><Relationship Id="rId21" Type="http://schemas.openxmlformats.org/officeDocument/2006/relationships/image" Target="../media/image44.png"/><Relationship Id="rId34" Type="http://schemas.openxmlformats.org/officeDocument/2006/relationships/image" Target="../media/image5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5" Type="http://schemas.openxmlformats.org/officeDocument/2006/relationships/image" Target="../media/image48.jpeg"/><Relationship Id="rId33" Type="http://schemas.openxmlformats.org/officeDocument/2006/relationships/image" Target="../media/image56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20" Type="http://schemas.openxmlformats.org/officeDocument/2006/relationships/image" Target="../media/image7.png"/><Relationship Id="rId29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24" Type="http://schemas.openxmlformats.org/officeDocument/2006/relationships/image" Target="../media/image47.png"/><Relationship Id="rId32" Type="http://schemas.openxmlformats.org/officeDocument/2006/relationships/image" Target="../media/image55.jpeg"/><Relationship Id="rId5" Type="http://schemas.openxmlformats.org/officeDocument/2006/relationships/image" Target="../media/image31.jpeg"/><Relationship Id="rId15" Type="http://schemas.openxmlformats.org/officeDocument/2006/relationships/image" Target="../media/image41.png"/><Relationship Id="rId23" Type="http://schemas.openxmlformats.org/officeDocument/2006/relationships/image" Target="../media/image46.png"/><Relationship Id="rId28" Type="http://schemas.openxmlformats.org/officeDocument/2006/relationships/image" Target="../media/image51.jpeg"/><Relationship Id="rId36" Type="http://schemas.openxmlformats.org/officeDocument/2006/relationships/image" Target="../media/image59.jpeg"/><Relationship Id="rId10" Type="http://schemas.openxmlformats.org/officeDocument/2006/relationships/image" Target="../media/image36.png"/><Relationship Id="rId19" Type="http://schemas.openxmlformats.org/officeDocument/2006/relationships/image" Target="../media/image6.png"/><Relationship Id="rId31" Type="http://schemas.openxmlformats.org/officeDocument/2006/relationships/image" Target="../media/image54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5.png"/><Relationship Id="rId27" Type="http://schemas.openxmlformats.org/officeDocument/2006/relationships/image" Target="../media/image50.png"/><Relationship Id="rId30" Type="http://schemas.openxmlformats.org/officeDocument/2006/relationships/image" Target="../media/image53.jpeg"/><Relationship Id="rId35" Type="http://schemas.openxmlformats.org/officeDocument/2006/relationships/image" Target="../media/image5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61.jpeg"/><Relationship Id="rId4" Type="http://schemas.openxmlformats.org/officeDocument/2006/relationships/image" Target="../media/image6.png"/><Relationship Id="rId9" Type="http://schemas.openxmlformats.org/officeDocument/2006/relationships/image" Target="cid:image001.jpg@01CD9D5B.1A9687F0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cid:image001.jpg@01CD9D5B.1A9687F0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62.jpeg"/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12" Type="http://schemas.microsoft.com/office/2007/relationships/diagramDrawing" Target="../diagrams/drawing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diagramColors" Target="../diagrams/colors6.xml"/><Relationship Id="rId5" Type="http://schemas.openxmlformats.org/officeDocument/2006/relationships/image" Target="../media/image7.png"/><Relationship Id="rId10" Type="http://schemas.openxmlformats.org/officeDocument/2006/relationships/diagramQuickStyle" Target="../diagrams/quickStyle6.xml"/><Relationship Id="rId4" Type="http://schemas.openxmlformats.org/officeDocument/2006/relationships/image" Target="cid:image001.jpg@01CD9D5B.1A9687F0" TargetMode="External"/><Relationship Id="rId9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7.png"/><Relationship Id="rId15" Type="http://schemas.openxmlformats.org/officeDocument/2006/relationships/image" Target="../media/image11.jpeg"/><Relationship Id="rId10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openxmlformats.org/officeDocument/2006/relationships/image" Target="cid:image001.jpg@01CD9D5B.1A9687F0" TargetMode="External"/><Relationship Id="rId14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5.jpeg"/><Relationship Id="rId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cid:image001.jpg@01CD9D5B.1A9687F0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2.jpeg"/><Relationship Id="rId5" Type="http://schemas.openxmlformats.org/officeDocument/2006/relationships/image" Target="../media/image7.png"/><Relationship Id="rId10" Type="http://schemas.openxmlformats.org/officeDocument/2006/relationships/image" Target="../media/image17.jpeg"/><Relationship Id="rId4" Type="http://schemas.openxmlformats.org/officeDocument/2006/relationships/image" Target="../media/image6.png"/><Relationship Id="rId9" Type="http://schemas.openxmlformats.org/officeDocument/2006/relationships/image" Target="cid:image001.jpg@01CD9D5B.1A9687F0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cid:image001.jpg@01CD9D5B.1A9687F0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2.jpeg"/><Relationship Id="rId5" Type="http://schemas.openxmlformats.org/officeDocument/2006/relationships/image" Target="../media/image7.png"/><Relationship Id="rId10" Type="http://schemas.openxmlformats.org/officeDocument/2006/relationships/image" Target="../media/image20.jpeg"/><Relationship Id="rId4" Type="http://schemas.openxmlformats.org/officeDocument/2006/relationships/image" Target="../media/image6.png"/><Relationship Id="rId9" Type="http://schemas.openxmlformats.org/officeDocument/2006/relationships/image" Target="cid:image001.jpg@01CD9D5B.1A9687F0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diagramColors" Target="../diagrams/colors2.xml"/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diagramLayout" Target="../diagrams/layout2.xml"/><Relationship Id="rId5" Type="http://schemas.openxmlformats.org/officeDocument/2006/relationships/image" Target="../media/image7.png"/><Relationship Id="rId15" Type="http://schemas.openxmlformats.org/officeDocument/2006/relationships/image" Target="../media/image12.jpeg"/><Relationship Id="rId10" Type="http://schemas.openxmlformats.org/officeDocument/2006/relationships/diagramData" Target="../diagrams/data2.xml"/><Relationship Id="rId4" Type="http://schemas.openxmlformats.org/officeDocument/2006/relationships/image" Target="../media/image6.png"/><Relationship Id="rId9" Type="http://schemas.openxmlformats.org/officeDocument/2006/relationships/image" Target="cid:image001.jpg@01CD9D5B.1A9687F0" TargetMode="External"/><Relationship Id="rId14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cid:image001.jpg@01CD9D5B.1A9687F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549" y="34088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Newport - Autumn 2014:  </a:t>
            </a:r>
            <a:r>
              <a:rPr lang="en-GB" sz="1600" b="1" dirty="0" smtClean="0">
                <a:solidFill>
                  <a:srgbClr val="FF0000"/>
                </a:solidFill>
              </a:rPr>
              <a:t>First Day at School… Dad in prison again</a:t>
            </a:r>
            <a:endParaRPr lang="en-GB" sz="1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corina\AppData\Local\Microsoft\Windows\Temporary Internet Files\Content.Outlook\2M785CFM\20140901_100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90998" y="-364639"/>
            <a:ext cx="5741558" cy="746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56" y="6391267"/>
            <a:ext cx="615520" cy="364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Description: Description: cid:image002.jpg@01CD3F0F.5E19C960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383" y="6320106"/>
            <a:ext cx="874145" cy="522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\\GBPRCFAP001\Departments\IWW\Logos\IiF_logo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289500"/>
            <a:ext cx="568500" cy="56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63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35" y="253206"/>
            <a:ext cx="85407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155" y="253205"/>
            <a:ext cx="69532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95" y="6310848"/>
            <a:ext cx="9017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252904"/>
            <a:ext cx="1090613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155" y="6284913"/>
            <a:ext cx="512763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08335" y="908720"/>
            <a:ext cx="868414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6" t="52560" r="-2287"/>
          <a:stretch>
            <a:fillRect/>
          </a:stretch>
        </p:blipFill>
        <p:spPr bwMode="auto">
          <a:xfrm>
            <a:off x="6516216" y="6310848"/>
            <a:ext cx="720080" cy="457200"/>
          </a:xfrm>
          <a:prstGeom prst="rect">
            <a:avLst/>
          </a:prstGeom>
          <a:noFill/>
        </p:spPr>
      </p:pic>
      <p:pic>
        <p:nvPicPr>
          <p:cNvPr id="12" name="Picture 11" descr="Description: Description: cid:image002.jpg@01CD3F0F.5E19C960"/>
          <p:cNvPicPr/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6381327"/>
            <a:ext cx="864096" cy="41887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08336" y="2708920"/>
            <a:ext cx="86841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202285" y="908720"/>
            <a:ext cx="8684144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endParaRPr lang="en-GB" i="1" dirty="0" smtClean="0">
              <a:solidFill>
                <a:srgbClr val="C0000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GB" i="1" dirty="0" smtClean="0">
                <a:solidFill>
                  <a:srgbClr val="C00000"/>
                </a:solidFill>
              </a:rPr>
              <a:t>Highest performing prisons in the UK process approximately 10-15% of their population through ‘accredited’ offending behaviour programmes. </a:t>
            </a:r>
            <a:r>
              <a:rPr lang="en-GB" sz="1000" i="1" dirty="0" smtClean="0">
                <a:solidFill>
                  <a:srgbClr val="C00000"/>
                </a:solidFill>
              </a:rPr>
              <a:t>(MOJ.2011)</a:t>
            </a:r>
          </a:p>
          <a:p>
            <a:pPr>
              <a:lnSpc>
                <a:spcPct val="90000"/>
              </a:lnSpc>
            </a:pPr>
            <a:endParaRPr lang="en-GB" dirty="0"/>
          </a:p>
          <a:p>
            <a:pPr algn="ctr">
              <a:lnSpc>
                <a:spcPct val="90000"/>
              </a:lnSpc>
            </a:pPr>
            <a:r>
              <a:rPr lang="en-GB" dirty="0" smtClean="0"/>
              <a:t>“Generally</a:t>
            </a:r>
            <a:r>
              <a:rPr lang="en-GB" dirty="0"/>
              <a:t>, these interventions have a range of positive but modest </a:t>
            </a:r>
            <a:r>
              <a:rPr lang="en-GB" dirty="0" smtClean="0"/>
              <a:t>outcomes, e.g</a:t>
            </a:r>
            <a:r>
              <a:rPr lang="en-GB" dirty="0"/>
              <a:t>. in the large meta-analysis of Latimer, Dowden and </a:t>
            </a:r>
            <a:r>
              <a:rPr lang="en-GB" dirty="0" smtClean="0"/>
              <a:t>Morton- Bourgon </a:t>
            </a:r>
            <a:r>
              <a:rPr lang="en-GB" dirty="0"/>
              <a:t>2003, there was a 9% reduction across </a:t>
            </a:r>
            <a:r>
              <a:rPr lang="en-GB" dirty="0" smtClean="0"/>
              <a:t>interventions” </a:t>
            </a:r>
            <a:r>
              <a:rPr lang="en-GB" sz="1600" dirty="0" smtClean="0"/>
              <a:t>(Dr M Penman 2013) </a:t>
            </a:r>
            <a:endParaRPr lang="en-GB" sz="1600" dirty="0"/>
          </a:p>
          <a:p>
            <a:pPr algn="ctr">
              <a:lnSpc>
                <a:spcPct val="90000"/>
              </a:lnSpc>
            </a:pPr>
            <a:endParaRPr lang="en-GB" dirty="0"/>
          </a:p>
          <a:p>
            <a:pPr algn="ctr">
              <a:lnSpc>
                <a:spcPct val="90000"/>
              </a:lnSpc>
            </a:pPr>
            <a:r>
              <a:rPr lang="en-GB" dirty="0"/>
              <a:t> </a:t>
            </a:r>
            <a:r>
              <a:rPr lang="en-GB" altLang="en-US" dirty="0"/>
              <a:t>“</a:t>
            </a:r>
            <a:r>
              <a:rPr lang="en-GB" altLang="ja-JP" i="1" dirty="0"/>
              <a:t>some</a:t>
            </a:r>
            <a:r>
              <a:rPr lang="en-GB" altLang="ja-JP" dirty="0"/>
              <a:t> rehabilitation programs work with </a:t>
            </a:r>
            <a:r>
              <a:rPr lang="en-GB" altLang="ja-JP" i="1" dirty="0"/>
              <a:t>some </a:t>
            </a:r>
            <a:r>
              <a:rPr lang="en-GB" altLang="ja-JP" dirty="0"/>
              <a:t>offenders in </a:t>
            </a:r>
            <a:r>
              <a:rPr lang="en-GB" altLang="ja-JP" i="1" dirty="0"/>
              <a:t>some </a:t>
            </a:r>
            <a:r>
              <a:rPr lang="en-GB" altLang="ja-JP" dirty="0"/>
              <a:t>settings when applied by </a:t>
            </a:r>
            <a:r>
              <a:rPr lang="en-GB" altLang="ja-JP" i="1" dirty="0"/>
              <a:t>some</a:t>
            </a:r>
            <a:r>
              <a:rPr lang="en-GB" altLang="ja-JP" dirty="0"/>
              <a:t> staff.</a:t>
            </a:r>
            <a:r>
              <a:rPr lang="en-GB" altLang="en-US" dirty="0"/>
              <a:t>”</a:t>
            </a:r>
            <a:r>
              <a:rPr lang="en-GB" altLang="ja-JP" dirty="0"/>
              <a:t> </a:t>
            </a:r>
            <a:r>
              <a:rPr lang="en-GB" altLang="ja-JP" sz="1600" dirty="0" smtClean="0"/>
              <a:t>(Antonowicz </a:t>
            </a:r>
            <a:r>
              <a:rPr lang="en-GB" altLang="ja-JP" sz="1600" dirty="0"/>
              <a:t>and Ross </a:t>
            </a:r>
            <a:r>
              <a:rPr lang="en-GB" altLang="ja-JP" sz="1600" dirty="0" smtClean="0"/>
              <a:t>1994</a:t>
            </a:r>
            <a:r>
              <a:rPr lang="en-GB" altLang="ja-JP" sz="1600" dirty="0"/>
              <a:t>, p. 1) </a:t>
            </a:r>
            <a:endParaRPr lang="en-GB" altLang="ja-JP" sz="1600" dirty="0" smtClean="0"/>
          </a:p>
          <a:p>
            <a:pPr algn="ctr">
              <a:lnSpc>
                <a:spcPct val="90000"/>
              </a:lnSpc>
            </a:pPr>
            <a:endParaRPr lang="en-GB" altLang="ja-JP" dirty="0"/>
          </a:p>
          <a:p>
            <a:pPr algn="ctr"/>
            <a:r>
              <a:rPr lang="en-US" altLang="en-US" dirty="0"/>
              <a:t>“</a:t>
            </a:r>
            <a:r>
              <a:rPr lang="en-US" dirty="0"/>
              <a:t>. . . the desistance literature has pointed to a range of factors associated with the ending of active involvement in offending. Most of these factors are related to acquiring </a:t>
            </a:r>
            <a:r>
              <a:rPr lang="en-US" altLang="en-US" b="1" dirty="0"/>
              <a:t>‘</a:t>
            </a:r>
            <a:r>
              <a:rPr lang="en-US" altLang="ja-JP" dirty="0"/>
              <a:t>something</a:t>
            </a:r>
            <a:r>
              <a:rPr lang="en-US" altLang="en-US" b="1" dirty="0"/>
              <a:t>’</a:t>
            </a:r>
            <a:r>
              <a:rPr lang="en-US" altLang="ja-JP" b="1" dirty="0"/>
              <a:t> </a:t>
            </a:r>
            <a:r>
              <a:rPr lang="en-US" altLang="ja-JP" dirty="0" smtClean="0"/>
              <a:t>most </a:t>
            </a:r>
            <a:r>
              <a:rPr lang="en-US" altLang="ja-JP" dirty="0"/>
              <a:t>commonly </a:t>
            </a:r>
            <a:r>
              <a:rPr lang="en-US" altLang="ja-JP" dirty="0" smtClean="0"/>
              <a:t>a </a:t>
            </a:r>
            <a:r>
              <a:rPr lang="en-US" altLang="ja-JP" dirty="0"/>
              <a:t>life </a:t>
            </a:r>
            <a:r>
              <a:rPr lang="en-US" altLang="ja-JP" dirty="0" smtClean="0"/>
              <a:t>partner, children </a:t>
            </a:r>
            <a:r>
              <a:rPr lang="en-US" altLang="ja-JP" dirty="0"/>
              <a:t>or a </a:t>
            </a:r>
            <a:r>
              <a:rPr lang="en-US" altLang="ja-JP" dirty="0" smtClean="0"/>
              <a:t>family, </a:t>
            </a:r>
            <a:r>
              <a:rPr lang="en-US" altLang="ja-JP" dirty="0"/>
              <a:t>which the desister values in some way and which initiates a re-evaluation of his or her own life . . </a:t>
            </a:r>
            <a:r>
              <a:rPr lang="en-US" altLang="ja-JP" dirty="0" smtClean="0"/>
              <a:t>.</a:t>
            </a:r>
            <a:r>
              <a:rPr lang="en-US" altLang="en-US" dirty="0" smtClean="0"/>
              <a:t>”</a:t>
            </a:r>
            <a:r>
              <a:rPr lang="en-US" sz="1600" dirty="0" smtClean="0"/>
              <a:t>(Farrall 2002</a:t>
            </a:r>
            <a:r>
              <a:rPr lang="en-US" sz="1600" dirty="0"/>
              <a:t>: 11)</a:t>
            </a:r>
            <a:endParaRPr lang="en-GB" sz="1600" dirty="0"/>
          </a:p>
          <a:p>
            <a:pPr>
              <a:lnSpc>
                <a:spcPct val="90000"/>
              </a:lnSpc>
            </a:pPr>
            <a:endParaRPr lang="en-GB" altLang="ja-JP" dirty="0" smtClean="0"/>
          </a:p>
          <a:p>
            <a:pPr algn="ctr">
              <a:lnSpc>
                <a:spcPct val="90000"/>
              </a:lnSpc>
            </a:pPr>
            <a:r>
              <a:rPr lang="en-GB" i="1" dirty="0">
                <a:solidFill>
                  <a:srgbClr val="C00000"/>
                </a:solidFill>
              </a:rPr>
              <a:t>Lowest performing prisons in the UK provide 48% of their population with regular family </a:t>
            </a:r>
            <a:r>
              <a:rPr lang="en-GB" i="1" dirty="0" smtClean="0">
                <a:solidFill>
                  <a:srgbClr val="C00000"/>
                </a:solidFill>
              </a:rPr>
              <a:t>visits. </a:t>
            </a:r>
            <a:r>
              <a:rPr lang="en-GB" sz="1100" i="1" dirty="0" smtClean="0">
                <a:solidFill>
                  <a:srgbClr val="C00000"/>
                </a:solidFill>
              </a:rPr>
              <a:t>(PSO 14)</a:t>
            </a:r>
            <a:endParaRPr lang="en-GB" sz="1100" i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5" y="174844"/>
            <a:ext cx="7081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T</a:t>
            </a:r>
            <a:r>
              <a:rPr lang="en-GB" sz="2400" b="1" dirty="0" smtClean="0"/>
              <a:t>he glass ceiling of prison rehabilitation:</a:t>
            </a:r>
          </a:p>
        </p:txBody>
      </p:sp>
      <p:pic>
        <p:nvPicPr>
          <p:cNvPr id="13" name="Picture 2" descr="\\GBPRCFAP001\Departments\IWW\Logos\IiF_logo0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190320"/>
            <a:ext cx="936104" cy="63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0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35" y="253206"/>
            <a:ext cx="85407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155" y="253205"/>
            <a:ext cx="69532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95" y="6310848"/>
            <a:ext cx="9017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254935"/>
            <a:ext cx="1090613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155" y="6284913"/>
            <a:ext cx="512763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08335" y="908720"/>
            <a:ext cx="868414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6" t="52560" r="-2287"/>
          <a:stretch>
            <a:fillRect/>
          </a:stretch>
        </p:blipFill>
        <p:spPr bwMode="auto">
          <a:xfrm>
            <a:off x="6516216" y="6310848"/>
            <a:ext cx="720080" cy="457200"/>
          </a:xfrm>
          <a:prstGeom prst="rect">
            <a:avLst/>
          </a:prstGeom>
          <a:noFill/>
        </p:spPr>
      </p:pic>
      <p:pic>
        <p:nvPicPr>
          <p:cNvPr id="12" name="Picture 11" descr="Description: Description: cid:image002.jpg@01CD3F0F.5E19C960"/>
          <p:cNvPicPr/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6381327"/>
            <a:ext cx="864096" cy="4188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08335" y="1028343"/>
            <a:ext cx="86841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 smtClean="0"/>
              <a:t>	</a:t>
            </a:r>
            <a:endParaRPr lang="en-GB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062410" y="90913"/>
            <a:ext cx="7134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C00000"/>
                </a:solidFill>
              </a:rPr>
              <a:t>Prison Visits</a:t>
            </a:r>
            <a:r>
              <a:rPr lang="en-GB" sz="2400" b="1" dirty="0" smtClean="0"/>
              <a:t> – ‘The crucible of whole family rehabilitation’</a:t>
            </a:r>
            <a:endParaRPr lang="en-GB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0438" y="908720"/>
            <a:ext cx="868414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51381361"/>
              </p:ext>
            </p:extLst>
          </p:nvPr>
        </p:nvGraphicFramePr>
        <p:xfrm>
          <a:off x="208335" y="908720"/>
          <a:ext cx="8684143" cy="5365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4" name="Picture 2" descr="\\GBPRCFAP001\Departments\IWW\Logos\IiF_logo01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219943"/>
            <a:ext cx="864096" cy="58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71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35" y="253206"/>
            <a:ext cx="85407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155" y="253205"/>
            <a:ext cx="69532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10" y="6165303"/>
            <a:ext cx="9017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322" y="6284911"/>
            <a:ext cx="1090613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155" y="6165304"/>
            <a:ext cx="512763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08335" y="908720"/>
            <a:ext cx="868414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6" t="52560" r="-2287"/>
          <a:stretch>
            <a:fillRect/>
          </a:stretch>
        </p:blipFill>
        <p:spPr bwMode="auto">
          <a:xfrm>
            <a:off x="6948264" y="6121141"/>
            <a:ext cx="648072" cy="542925"/>
          </a:xfrm>
          <a:prstGeom prst="rect">
            <a:avLst/>
          </a:prstGeom>
          <a:noFill/>
        </p:spPr>
      </p:pic>
      <p:pic>
        <p:nvPicPr>
          <p:cNvPr id="10" name="Picture 9" descr="Description: Description: cid:image002.jpg@01CD3F0F.5E19C960"/>
          <p:cNvPicPr/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6284912"/>
            <a:ext cx="792088" cy="4241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246853"/>
            <a:ext cx="90009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3600" b="1" dirty="0" smtClean="0">
                <a:ea typeface="ＭＳ Ｐゴシック" pitchFamily="34" charset="-128"/>
              </a:rPr>
              <a:t>The Invisible Walls model</a:t>
            </a:r>
            <a:endParaRPr lang="en-US" sz="3600" b="1" dirty="0">
              <a:ea typeface="ＭＳ Ｐゴシック" pitchFamily="34" charset="-128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08334" y="1556792"/>
            <a:ext cx="8684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09162828"/>
              </p:ext>
            </p:extLst>
          </p:nvPr>
        </p:nvGraphicFramePr>
        <p:xfrm>
          <a:off x="1295636" y="1031683"/>
          <a:ext cx="6552728" cy="557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4" name="Picture 2" descr="\\GBPRCFAP001\Departments\IWW\Logos\IiF_logo01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235872"/>
            <a:ext cx="815464" cy="55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22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35" y="253206"/>
            <a:ext cx="85407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155" y="253205"/>
            <a:ext cx="69532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10" y="6165303"/>
            <a:ext cx="9017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120" y="6248535"/>
            <a:ext cx="1090613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155" y="6165304"/>
            <a:ext cx="512763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08335" y="908720"/>
            <a:ext cx="868414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16016596"/>
              </p:ext>
            </p:extLst>
          </p:nvPr>
        </p:nvGraphicFramePr>
        <p:xfrm>
          <a:off x="469901" y="188641"/>
          <a:ext cx="8074916" cy="6248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" name="Picture 8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6" t="52560" r="-2287"/>
          <a:stretch>
            <a:fillRect/>
          </a:stretch>
        </p:blipFill>
        <p:spPr bwMode="auto">
          <a:xfrm>
            <a:off x="6804248" y="6165302"/>
            <a:ext cx="648072" cy="542925"/>
          </a:xfrm>
          <a:prstGeom prst="rect">
            <a:avLst/>
          </a:prstGeom>
          <a:noFill/>
        </p:spPr>
      </p:pic>
      <p:pic>
        <p:nvPicPr>
          <p:cNvPr id="10" name="Picture 9" descr="Description: Description: cid:image002.jpg@01CD3F0F.5E19C960"/>
          <p:cNvPicPr/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6284912"/>
            <a:ext cx="792088" cy="424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\\GBPRCFAP001\Departments\IWW\Logos\IiF_logo01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6248535"/>
            <a:ext cx="720080" cy="47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83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50825" y="228600"/>
            <a:ext cx="8359775" cy="824136"/>
          </a:xfrm>
        </p:spPr>
        <p:txBody>
          <a:bodyPr>
            <a:normAutofit fontScale="90000"/>
          </a:bodyPr>
          <a:lstStyle/>
          <a:p>
            <a:r>
              <a:rPr lang="en-GB" altLang="en-US" sz="3200" b="1" dirty="0" smtClean="0">
                <a:solidFill>
                  <a:srgbClr val="FF0000"/>
                </a:solidFill>
              </a:rPr>
              <a:t>The Invisible Walls Model is supported by </a:t>
            </a:r>
            <a:r>
              <a:rPr lang="en-GB" altLang="en-US" sz="3200" b="1" u="sng" dirty="0" smtClean="0">
                <a:solidFill>
                  <a:srgbClr val="7030A0"/>
                </a:solidFill>
              </a:rPr>
              <a:t>over 40 </a:t>
            </a:r>
            <a:r>
              <a:rPr lang="en-GB" altLang="en-US" sz="3200" b="1" dirty="0" smtClean="0">
                <a:solidFill>
                  <a:srgbClr val="FF0000"/>
                </a:solidFill>
              </a:rPr>
              <a:t>partners including…</a:t>
            </a:r>
            <a:r>
              <a:rPr lang="en-GB" altLang="en-US" sz="2400" b="1" dirty="0" smtClean="0">
                <a:solidFill>
                  <a:srgbClr val="FF0000"/>
                </a:solidFill>
              </a:rPr>
              <a:t/>
            </a:r>
            <a:br>
              <a:rPr lang="en-GB" altLang="en-US" sz="2400" b="1" dirty="0" smtClean="0">
                <a:solidFill>
                  <a:srgbClr val="FF0000"/>
                </a:solidFill>
              </a:rPr>
            </a:br>
            <a:endParaRPr lang="en-GB" altLang="en-US" sz="2400" dirty="0" smtClean="0"/>
          </a:p>
        </p:txBody>
      </p:sp>
      <p:pic>
        <p:nvPicPr>
          <p:cNvPr id="307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9773"/>
            <a:ext cx="165817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1993802"/>
            <a:ext cx="907602" cy="73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666" y="1208674"/>
            <a:ext cx="1219200" cy="71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465" y="4293593"/>
            <a:ext cx="1454372" cy="86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453" y="5032809"/>
            <a:ext cx="2305050" cy="70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644" y="1676726"/>
            <a:ext cx="1097880" cy="1000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00" y="4573095"/>
            <a:ext cx="9779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727075"/>
            <a:ext cx="162245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857" y="1566283"/>
            <a:ext cx="954794" cy="51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634" y="2849574"/>
            <a:ext cx="1230312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042" y="2798763"/>
            <a:ext cx="196056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454" y="4383881"/>
            <a:ext cx="2209428" cy="77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721" y="3729373"/>
            <a:ext cx="18478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932" y="2914650"/>
            <a:ext cx="181451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421" y="1909575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82" y="5312150"/>
            <a:ext cx="2206625" cy="79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972" y="5917530"/>
            <a:ext cx="1278682" cy="73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1039018"/>
            <a:ext cx="1248568" cy="637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094" name="Picture 6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399" y="740622"/>
            <a:ext cx="116284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095" name="Picture 17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6" t="52560" r="-2287"/>
          <a:stretch>
            <a:fillRect/>
          </a:stretch>
        </p:blipFill>
        <p:spPr bwMode="auto">
          <a:xfrm>
            <a:off x="5971714" y="5806789"/>
            <a:ext cx="1112948" cy="764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41" y="727075"/>
            <a:ext cx="1008112" cy="75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097" name="Picture 3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25550"/>
            <a:ext cx="1093986" cy="571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098" name="Picture 4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69" y="1971134"/>
            <a:ext cx="655638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099" name="Picture 1" descr="Description: SWPCC RGB.jp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0" y="3803779"/>
            <a:ext cx="164306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0" name="TextBox 24"/>
          <p:cNvSpPr txBox="1">
            <a:spLocks noChangeArrowheads="1"/>
          </p:cNvSpPr>
          <p:nvPr/>
        </p:nvSpPr>
        <p:spPr bwMode="auto">
          <a:xfrm>
            <a:off x="5069924" y="2176811"/>
            <a:ext cx="7715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rgbClr val="FC1B23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FC1B23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FC1B23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rgbClr val="FC1B23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rgbClr val="FC1B23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1B23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1B23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1B23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1B23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100" b="1" dirty="0"/>
              <a:t>Jigsaw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2763" y="2637577"/>
            <a:ext cx="808038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050" b="1" dirty="0"/>
              <a:t>HMP Cardiff</a:t>
            </a:r>
          </a:p>
        </p:txBody>
      </p:sp>
      <p:pic>
        <p:nvPicPr>
          <p:cNvPr id="3102" name="Picture 4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34" y="1971133"/>
            <a:ext cx="655638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967196" y="2641612"/>
            <a:ext cx="849313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050" b="1" dirty="0"/>
              <a:t>HMP Swansea</a:t>
            </a:r>
          </a:p>
        </p:txBody>
      </p:sp>
      <p:pic>
        <p:nvPicPr>
          <p:cNvPr id="3104" name="Picture 33" descr="C:\Users\maryco\Pictures\NL_Logo_highres-300x197.p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254" y="4892977"/>
            <a:ext cx="1206216" cy="73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5" name="Picture 34" descr="C:\Users\maryco\Pictures\issa-new-logo-e1361225500372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100" y="5247098"/>
            <a:ext cx="1963737" cy="58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7" name="Picture 6" descr="http://ts1.mm.bing.net/th?id=JN.vTL5mojDcKap8VFSVg%2b3wQ&amp;w=220&amp;h=94&amp;c=7&amp;rs=1&amp;qlt=90&amp;o=4&amp;pid=1.1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724821"/>
            <a:ext cx="1472605" cy="78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8" name="Picture 7" descr="http://ts1.mm.bing.net/th?&amp;id=JN.zDThfU8WbmbLa3cQPIWWOw&amp;w=300&amp;h=300&amp;c=0&amp;pid=1.9&amp;rs=0&amp;p=0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63" y="3615457"/>
            <a:ext cx="2273300" cy="605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9" name="Picture 5" descr="http://ts2.mm.bing.net/th?id=JN.aiwPrmco4Nw3SS145g8ZOw&amp;w=221&amp;h=55&amp;c=7&amp;rs=1&amp;qlt=90&amp;o=4&amp;pid=1.1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878" y="4395986"/>
            <a:ext cx="2277269" cy="76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0" name="Picture 38" descr="C:\Users\maryco\Desktop\logo_login.bmp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715" y="3792545"/>
            <a:ext cx="2598737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C:\Users\maryco\AppData\Local\Microsoft\Windows\Temporary Internet Files\Content.Outlook\AVKCO7HM\Badge.jpg"/>
          <p:cNvPicPr/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396" y="6041366"/>
            <a:ext cx="1271985" cy="648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26" y="6118203"/>
            <a:ext cx="1848616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202" y="6005118"/>
            <a:ext cx="1607766" cy="67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4" r="32259" b="85818"/>
          <a:stretch>
            <a:fillRect/>
          </a:stretch>
        </p:blipFill>
        <p:spPr bwMode="auto">
          <a:xfrm>
            <a:off x="6906319" y="1317590"/>
            <a:ext cx="2058169" cy="99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\\GBPRCFAP001\Departments\IWW\Logos\IiF_logo01.jp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342" y="489486"/>
            <a:ext cx="784524" cy="78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61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547" y="116632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7030A0"/>
                </a:solidFill>
              </a:rPr>
              <a:t>St. John’s Ambulance Family 1</a:t>
            </a:r>
            <a:r>
              <a:rPr lang="en-GB" sz="3200" b="1" baseline="30000" dirty="0" smtClean="0">
                <a:solidFill>
                  <a:srgbClr val="7030A0"/>
                </a:solidFill>
              </a:rPr>
              <a:t>st</a:t>
            </a:r>
            <a:r>
              <a:rPr lang="en-GB" sz="3200" b="1" dirty="0" smtClean="0">
                <a:solidFill>
                  <a:srgbClr val="7030A0"/>
                </a:solidFill>
              </a:rPr>
              <a:t> Aid: </a:t>
            </a:r>
            <a:r>
              <a:rPr lang="en-GB" sz="3200" b="1" dirty="0" smtClean="0">
                <a:solidFill>
                  <a:srgbClr val="FF0000"/>
                </a:solidFill>
              </a:rPr>
              <a:t> Founded 2015</a:t>
            </a:r>
            <a:endParaRPr lang="en-GB" sz="3200" b="1" dirty="0">
              <a:solidFill>
                <a:srgbClr val="FF0000"/>
              </a:solidFill>
            </a:endParaRPr>
          </a:p>
        </p:txBody>
      </p:sp>
      <p:pic>
        <p:nvPicPr>
          <p:cNvPr id="4101" name="Picture 5" descr="T:\Family Liason Team\st Johns ambulance photos\Picture\Picture 0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338812"/>
            <a:ext cx="4392488" cy="468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http://ts1.mm.bing.net/th?&amp;id=JN.zDThfU8WbmbLa3cQPIWWOw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55241"/>
            <a:ext cx="2273300" cy="605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23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35" y="253206"/>
            <a:ext cx="85407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155" y="253205"/>
            <a:ext cx="69532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10" y="6165303"/>
            <a:ext cx="9017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100" y="6284913"/>
            <a:ext cx="1090613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155" y="6165304"/>
            <a:ext cx="512763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08335" y="908720"/>
            <a:ext cx="868414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6" t="52560" r="-2287"/>
          <a:stretch>
            <a:fillRect/>
          </a:stretch>
        </p:blipFill>
        <p:spPr bwMode="auto">
          <a:xfrm>
            <a:off x="6372200" y="6165304"/>
            <a:ext cx="648072" cy="542925"/>
          </a:xfrm>
          <a:prstGeom prst="rect">
            <a:avLst/>
          </a:prstGeom>
          <a:noFill/>
        </p:spPr>
      </p:pic>
      <p:pic>
        <p:nvPicPr>
          <p:cNvPr id="10" name="Picture 9" descr="Description: Description: cid:image002.jpg@01CD3F0F.5E19C960"/>
          <p:cNvPicPr/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6284912"/>
            <a:ext cx="792088" cy="4241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9906" y="98603"/>
            <a:ext cx="90009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2400" b="1" dirty="0" smtClean="0">
                <a:solidFill>
                  <a:srgbClr val="7030A0"/>
                </a:solidFill>
                <a:ea typeface="ＭＳ Ｐゴシック" pitchFamily="34" charset="-128"/>
              </a:rPr>
              <a:t>IWW model </a:t>
            </a:r>
            <a:r>
              <a:rPr lang="en-US" sz="2400" b="1" dirty="0" smtClean="0">
                <a:ea typeface="ＭＳ Ｐゴシック" pitchFamily="34" charset="-128"/>
              </a:rPr>
              <a:t>– some outcomes 5 years in.</a:t>
            </a:r>
            <a:endParaRPr lang="en-US" sz="2400" b="1" dirty="0">
              <a:ea typeface="ＭＳ Ｐゴシック" pitchFamily="34" charset="-128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50641" y="652601"/>
            <a:ext cx="825927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i="1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b="1" i="1" dirty="0" smtClean="0">
                <a:solidFill>
                  <a:srgbClr val="FF0000"/>
                </a:solidFill>
              </a:rPr>
              <a:t>99% reduction in physical indiscipline in the visits hall.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600" b="1" i="1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b="1" i="1" dirty="0" smtClean="0"/>
              <a:t>85% reduction in live visit terminations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600" b="1" i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b="1" i="1" dirty="0" smtClean="0">
                <a:solidFill>
                  <a:srgbClr val="FF0000"/>
                </a:solidFill>
              </a:rPr>
              <a:t>82% reduction in drug dog indications on domestic visitors.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600" b="1" i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b="1" i="1" dirty="0" smtClean="0"/>
              <a:t>Uptake of regular family visits – UK average 48%, HMP Parc 69%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600" b="1" i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b="1" i="1" dirty="0" smtClean="0">
                <a:solidFill>
                  <a:srgbClr val="FF0000"/>
                </a:solidFill>
              </a:rPr>
              <a:t>1000+ calls to the family support line per month logged and actioned.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600" b="1" i="1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b="1" i="1" dirty="0" smtClean="0"/>
              <a:t>Family Interventions Unit – 375+ Graduates released since Nov 2010 – anecdotal evidence – less than a third have returned to custody. (Data Lab submission pending)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600" b="1" i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b="1" i="1" dirty="0">
                <a:solidFill>
                  <a:srgbClr val="FF0000"/>
                </a:solidFill>
              </a:rPr>
              <a:t>60+ South Wales primary and secondary schools actively engaged through the Invisible Walls Accord</a:t>
            </a:r>
            <a:r>
              <a:rPr lang="en-GB" sz="1600" b="1" i="1" dirty="0" smtClean="0">
                <a:solidFill>
                  <a:srgbClr val="FF0000"/>
                </a:solidFill>
              </a:rPr>
              <a:t>.</a:t>
            </a:r>
          </a:p>
          <a:p>
            <a:endParaRPr lang="en-GB" sz="1600" b="1" i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b="1" i="1" dirty="0" smtClean="0"/>
              <a:t>September 2015 – first &amp; currently only prison in the</a:t>
            </a:r>
          </a:p>
          <a:p>
            <a:r>
              <a:rPr lang="en-GB" sz="1600" b="1" i="1" dirty="0" smtClean="0"/>
              <a:t>     EU to have been awarded the ‘Investors In Families’  </a:t>
            </a:r>
          </a:p>
          <a:p>
            <a:r>
              <a:rPr lang="en-GB" sz="1600" b="1" i="1" dirty="0"/>
              <a:t> </a:t>
            </a:r>
            <a:r>
              <a:rPr lang="en-GB" sz="1600" b="1" i="1" dirty="0" smtClean="0"/>
              <a:t>    accredited charter mark.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600" b="1" i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600" b="1" i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600" b="1" i="1" dirty="0"/>
          </a:p>
        </p:txBody>
      </p:sp>
      <p:pic>
        <p:nvPicPr>
          <p:cNvPr id="2" name="Picture 2" descr="C:\Users\corina\AppData\Local\Microsoft\Windows\Temporary Internet Files\Content.Outlook\2M785CFM\IiF_logo0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653136"/>
            <a:ext cx="216024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89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35" y="253206"/>
            <a:ext cx="85407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155" y="253205"/>
            <a:ext cx="69532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10" y="6165303"/>
            <a:ext cx="9017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274413"/>
            <a:ext cx="1090613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155" y="6165304"/>
            <a:ext cx="512763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08335" y="908720"/>
            <a:ext cx="868414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6" t="52560" r="-2287"/>
          <a:stretch>
            <a:fillRect/>
          </a:stretch>
        </p:blipFill>
        <p:spPr bwMode="auto">
          <a:xfrm>
            <a:off x="6876256" y="6165304"/>
            <a:ext cx="648072" cy="542925"/>
          </a:xfrm>
          <a:prstGeom prst="rect">
            <a:avLst/>
          </a:prstGeom>
          <a:noFill/>
        </p:spPr>
      </p:pic>
      <p:pic>
        <p:nvPicPr>
          <p:cNvPr id="10" name="Picture 9" descr="Description: Description: cid:image002.jpg@01CD3F0F.5E19C960"/>
          <p:cNvPicPr/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6284912"/>
            <a:ext cx="792088" cy="4241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885" y="236371"/>
            <a:ext cx="90009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2800" b="1" dirty="0" smtClean="0">
                <a:solidFill>
                  <a:srgbClr val="7030A0"/>
                </a:solidFill>
                <a:ea typeface="ＭＳ Ｐゴシック" pitchFamily="34" charset="-128"/>
              </a:rPr>
              <a:t>IWW project </a:t>
            </a:r>
            <a:endParaRPr lang="en-US" sz="2800" b="1" dirty="0" smtClean="0">
              <a:ea typeface="ＭＳ Ｐゴシック" pitchFamily="34" charset="-128"/>
            </a:endParaRPr>
          </a:p>
          <a:p>
            <a:pPr algn="ctr">
              <a:lnSpc>
                <a:spcPct val="125000"/>
              </a:lnSpc>
            </a:pPr>
            <a:r>
              <a:rPr lang="en-US" sz="2800" b="1" dirty="0" smtClean="0">
                <a:ea typeface="ＭＳ Ｐゴシック" pitchFamily="34" charset="-128"/>
              </a:rPr>
              <a:t> some initial outcomes - start of year 4</a:t>
            </a:r>
            <a:endParaRPr lang="en-US" sz="2800" b="1" dirty="0">
              <a:ea typeface="ＭＳ Ｐゴシック" pitchFamily="34" charset="-128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63898" y="1363990"/>
            <a:ext cx="825927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rgbClr val="FF0000"/>
                </a:solidFill>
              </a:rPr>
              <a:t>95% = of prisoner clients graduated through the Family Intervention Unit element</a:t>
            </a:r>
          </a:p>
          <a:p>
            <a:r>
              <a:rPr lang="en-GB" i="1" dirty="0" smtClean="0"/>
              <a:t>93% = engagement of partners &amp; extended family to exit.</a:t>
            </a:r>
          </a:p>
          <a:p>
            <a:r>
              <a:rPr lang="en-GB" i="1" dirty="0">
                <a:solidFill>
                  <a:srgbClr val="FF0000"/>
                </a:solidFill>
              </a:rPr>
              <a:t>100% </a:t>
            </a:r>
            <a:r>
              <a:rPr lang="en-GB" i="1" dirty="0" smtClean="0">
                <a:solidFill>
                  <a:srgbClr val="FF0000"/>
                </a:solidFill>
              </a:rPr>
              <a:t>= engagement of child clients to exit.</a:t>
            </a:r>
          </a:p>
          <a:p>
            <a:r>
              <a:rPr lang="en-GB" i="1" dirty="0" smtClean="0"/>
              <a:t>0% = NFA status for clients at project exit.</a:t>
            </a:r>
          </a:p>
          <a:p>
            <a:r>
              <a:rPr lang="en-GB" i="1" dirty="0" smtClean="0">
                <a:solidFill>
                  <a:srgbClr val="FF0000"/>
                </a:solidFill>
              </a:rPr>
              <a:t>29% = increase in secure employment for clients at project exit.</a:t>
            </a:r>
          </a:p>
          <a:p>
            <a:r>
              <a:rPr lang="en-GB" i="1" dirty="0" smtClean="0"/>
              <a:t>19%= increase for adult clients with education and/or training at project exit.</a:t>
            </a:r>
          </a:p>
          <a:p>
            <a:r>
              <a:rPr lang="en-GB" i="1" dirty="0" smtClean="0">
                <a:solidFill>
                  <a:srgbClr val="FF0000"/>
                </a:solidFill>
              </a:rPr>
              <a:t>90% = prisoners at start misusing drugs/alcohol – fell to 24% at project exit.</a:t>
            </a:r>
          </a:p>
          <a:p>
            <a:r>
              <a:rPr lang="en-GB" i="1" dirty="0" smtClean="0"/>
              <a:t>30% = reduction in child clients at project exit assessed to have school attainment/attendance issues.</a:t>
            </a:r>
          </a:p>
          <a:p>
            <a:r>
              <a:rPr lang="en-GB" i="1" dirty="0" smtClean="0">
                <a:solidFill>
                  <a:srgbClr val="FF0000"/>
                </a:solidFill>
              </a:rPr>
              <a:t>91% = of child clients at project exit assessed as now having appropriate peer relationships.</a:t>
            </a:r>
          </a:p>
          <a:p>
            <a:r>
              <a:rPr lang="en-GB" i="1" dirty="0" smtClean="0"/>
              <a:t>0% = Child clients at project exit assessed as ‘isolated’.</a:t>
            </a:r>
          </a:p>
          <a:p>
            <a:r>
              <a:rPr lang="en-GB" i="1" dirty="0" smtClean="0">
                <a:solidFill>
                  <a:srgbClr val="FF0000"/>
                </a:solidFill>
              </a:rPr>
              <a:t>Average school attendance pre IWW = 85.7% Post IWW = 93.1%</a:t>
            </a:r>
          </a:p>
          <a:p>
            <a:r>
              <a:rPr lang="en-GB" i="1" dirty="0" smtClean="0"/>
              <a:t>Community exit point – statistically significant positive change with all clients, indicating significant improvements in parenting skills and family functioning.</a:t>
            </a:r>
          </a:p>
          <a:p>
            <a:r>
              <a:rPr lang="en-GB" i="1" dirty="0">
                <a:solidFill>
                  <a:srgbClr val="FF0000"/>
                </a:solidFill>
              </a:rPr>
              <a:t>5</a:t>
            </a:r>
            <a:r>
              <a:rPr lang="en-GB" i="1" dirty="0" smtClean="0">
                <a:solidFill>
                  <a:srgbClr val="FF0000"/>
                </a:solidFill>
              </a:rPr>
              <a:t>% = Start of year 4… Current reconviction rate. </a:t>
            </a:r>
            <a:r>
              <a:rPr lang="en-GB" sz="1200" i="1" dirty="0" smtClean="0">
                <a:solidFill>
                  <a:srgbClr val="FF0000"/>
                </a:solidFill>
              </a:rPr>
              <a:t>(all with crimes of a de-escalating severity)</a:t>
            </a:r>
          </a:p>
        </p:txBody>
      </p:sp>
      <p:pic>
        <p:nvPicPr>
          <p:cNvPr id="13" name="Picture 2" descr="\\GBPRCFAP001\Departments\IWW\Logos\IiF_logo0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245" y="6093486"/>
            <a:ext cx="1008112" cy="68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33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547" y="116632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0000"/>
                </a:solidFill>
              </a:rPr>
              <a:t>Replication of the IW Model:</a:t>
            </a:r>
            <a:endParaRPr lang="en-GB" b="1" dirty="0">
              <a:solidFill>
                <a:srgbClr val="FF0000"/>
              </a:solidFill>
            </a:endParaRPr>
          </a:p>
          <a:p>
            <a:pPr algn="ctr"/>
            <a:r>
              <a:rPr lang="en-GB" b="1" i="1" dirty="0" smtClean="0">
                <a:solidFill>
                  <a:schemeClr val="accent3">
                    <a:lumMod val="50000"/>
                  </a:schemeClr>
                </a:solidFill>
              </a:rPr>
              <a:t>Some examples of how and where the core ingredients have been taken on and/or influencing establishments, practice &amp; ethos: </a:t>
            </a:r>
            <a:endParaRPr lang="en-GB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10" y="6165303"/>
            <a:ext cx="9017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Description: Description: cid:image002.jpg@01CD3F0F.5E19C960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6284912"/>
            <a:ext cx="792088" cy="424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165303"/>
            <a:ext cx="1090613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6" t="52560" r="-2287"/>
          <a:stretch>
            <a:fillRect/>
          </a:stretch>
        </p:blipFill>
        <p:spPr bwMode="auto">
          <a:xfrm>
            <a:off x="6876256" y="6149161"/>
            <a:ext cx="648072" cy="461856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135" y="6108627"/>
            <a:ext cx="512763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33623283"/>
              </p:ext>
            </p:extLst>
          </p:nvPr>
        </p:nvGraphicFramePr>
        <p:xfrm>
          <a:off x="160710" y="1396999"/>
          <a:ext cx="8875786" cy="4768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Picture 2" descr="\\GBPRCFAP001\Departments\IWW\Logos\IiF_logo0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240824"/>
            <a:ext cx="720080" cy="49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95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35" y="253206"/>
            <a:ext cx="85407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155" y="253205"/>
            <a:ext cx="69532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10" y="6058859"/>
            <a:ext cx="9017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654" y="6100513"/>
            <a:ext cx="1090613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155" y="6038430"/>
            <a:ext cx="512763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08335" y="908720"/>
            <a:ext cx="868414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38695" y="1076138"/>
            <a:ext cx="8684145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9600" dirty="0" smtClean="0">
              <a:ln>
                <a:solidFill>
                  <a:sysClr val="windowText" lastClr="000000"/>
                </a:solidFill>
              </a:ln>
              <a:latin typeface="Chiller" pitchFamily="82" charset="0"/>
            </a:endParaRP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b="1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pPr algn="r"/>
            <a:r>
              <a:rPr lang="en-GB" sz="1400" i="1" dirty="0" smtClean="0"/>
              <a:t>Corin Morgan-Armstrong</a:t>
            </a:r>
          </a:p>
          <a:p>
            <a:pPr algn="r"/>
            <a:r>
              <a:rPr lang="en-GB" sz="1400" b="1" dirty="0" smtClean="0"/>
              <a:t>Head of Family Interventions &amp; Invisible Walls Wales</a:t>
            </a:r>
            <a:endParaRPr lang="en-GB" sz="1400" b="1" dirty="0"/>
          </a:p>
        </p:txBody>
      </p:sp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6" t="52560" r="-2287"/>
          <a:stretch>
            <a:fillRect/>
          </a:stretch>
        </p:blipFill>
        <p:spPr bwMode="auto">
          <a:xfrm>
            <a:off x="6804248" y="6009353"/>
            <a:ext cx="864096" cy="563354"/>
          </a:xfrm>
          <a:prstGeom prst="rect">
            <a:avLst/>
          </a:prstGeom>
          <a:noFill/>
        </p:spPr>
      </p:pic>
      <p:pic>
        <p:nvPicPr>
          <p:cNvPr id="12" name="Picture 11" descr="Description: Description: cid:image002.jpg@01CD3F0F.5E19C960"/>
          <p:cNvPicPr/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100049"/>
            <a:ext cx="874145" cy="52249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014073499"/>
              </p:ext>
            </p:extLst>
          </p:nvPr>
        </p:nvGraphicFramePr>
        <p:xfrm>
          <a:off x="208583" y="44624"/>
          <a:ext cx="8683897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4" name="Picture 2" descr="T:\Family Liason Team\Photographs\Tree of Hope\Picture 025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20888"/>
            <a:ext cx="5976664" cy="314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\\GBPRCFAP001\Departments\IWW\Logos\IiF_logo01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997256"/>
            <a:ext cx="1008112" cy="68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93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35" y="253206"/>
            <a:ext cx="85407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155" y="253205"/>
            <a:ext cx="69532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6315075"/>
            <a:ext cx="9017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284913"/>
            <a:ext cx="1090613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57" y="6295585"/>
            <a:ext cx="512763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08334" y="908720"/>
            <a:ext cx="868414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6693" y="558801"/>
            <a:ext cx="868414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endParaRPr lang="en-GB" b="1" dirty="0" smtClean="0"/>
          </a:p>
          <a:p>
            <a:pPr marL="285750" indent="-285750">
              <a:buFont typeface="Wingdings" pitchFamily="2" charset="2"/>
              <a:buChar char="Ø"/>
              <a:defRPr/>
            </a:pPr>
            <a:endParaRPr lang="en-GB" b="1" dirty="0" smtClean="0"/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GB" sz="1600" b="1" dirty="0" smtClean="0"/>
              <a:t>2015 = 200,000+ children </a:t>
            </a:r>
            <a:r>
              <a:rPr lang="en-GB" sz="1600" b="1" dirty="0"/>
              <a:t>in England and Wales with a parent in prison. </a:t>
            </a:r>
            <a:r>
              <a:rPr lang="en-GB" sz="1600" b="1" dirty="0" smtClean="0"/>
              <a:t>This </a:t>
            </a:r>
            <a:r>
              <a:rPr lang="en-GB" sz="1600" b="1" dirty="0"/>
              <a:t>is two and a half times the number of those in care and over six times the number of those on the Child Protection Register. </a:t>
            </a:r>
            <a:endParaRPr lang="en-GB" sz="1600" b="1" dirty="0" smtClean="0"/>
          </a:p>
          <a:p>
            <a:pPr marL="285750" indent="-285750">
              <a:buFont typeface="Wingdings" pitchFamily="2" charset="2"/>
              <a:buChar char="Ø"/>
              <a:defRPr/>
            </a:pPr>
            <a:endParaRPr lang="en-GB" sz="1600" b="1" dirty="0"/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GB" sz="1600" b="1" dirty="0" smtClean="0">
                <a:solidFill>
                  <a:srgbClr val="FF0000"/>
                </a:solidFill>
              </a:rPr>
              <a:t>2014: English &amp; Welsh prison system processes over half a million child visits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en-GB" sz="1600" b="1" dirty="0" smtClean="0"/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en-GB" sz="1600" b="1" dirty="0" smtClean="0"/>
              <a:t>In </a:t>
            </a:r>
            <a:r>
              <a:rPr lang="en-GB" sz="1600" b="1" dirty="0"/>
              <a:t>2006 more children were affected by the imprisonment of a parent than by divorce</a:t>
            </a:r>
            <a:r>
              <a:rPr lang="en-GB" sz="1600" b="1" dirty="0" smtClean="0"/>
              <a:t>.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endParaRPr lang="en-GB" sz="1600" b="1" dirty="0" smtClean="0"/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en-GB" sz="1600" b="1" dirty="0" smtClean="0">
                <a:solidFill>
                  <a:srgbClr val="FF0000"/>
                </a:solidFill>
              </a:rPr>
              <a:t>6 </a:t>
            </a:r>
            <a:r>
              <a:rPr lang="en-GB" sz="1600" b="1" dirty="0">
                <a:solidFill>
                  <a:srgbClr val="FF0000"/>
                </a:solidFill>
              </a:rPr>
              <a:t>out of 10 boys with a convicted parent end up in custody </a:t>
            </a:r>
            <a:r>
              <a:rPr lang="en-GB" sz="1600" b="1" dirty="0" smtClean="0">
                <a:solidFill>
                  <a:srgbClr val="FF0000"/>
                </a:solidFill>
              </a:rPr>
              <a:t>themselves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endParaRPr lang="en-GB" sz="1600" b="1" dirty="0"/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en-GB" sz="1600" b="1" dirty="0" smtClean="0"/>
              <a:t>25% of men in Young Offenders Institutes are, or are shortly to become fathers.</a:t>
            </a:r>
          </a:p>
          <a:p>
            <a:pPr algn="just">
              <a:defRPr/>
            </a:pPr>
            <a:endParaRPr lang="en-GB" sz="1600" b="1" dirty="0"/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en-GB" sz="1600" b="1" dirty="0" smtClean="0">
                <a:solidFill>
                  <a:srgbClr val="FF0000"/>
                </a:solidFill>
              </a:rPr>
              <a:t>48% of prisoners in Scotland were excluded from school</a:t>
            </a:r>
          </a:p>
          <a:p>
            <a:pPr algn="just">
              <a:defRPr/>
            </a:pPr>
            <a:r>
              <a:rPr lang="en-GB" sz="1600" b="1" dirty="0" smtClean="0">
                <a:solidFill>
                  <a:srgbClr val="FF0000"/>
                </a:solidFill>
              </a:rPr>
              <a:t>      as children</a:t>
            </a:r>
          </a:p>
          <a:p>
            <a:pPr algn="just">
              <a:defRPr/>
            </a:pPr>
            <a:endParaRPr lang="en-GB" sz="1600" b="1" dirty="0" smtClean="0">
              <a:solidFill>
                <a:srgbClr val="FF00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en-GB" sz="1600" b="1" dirty="0" smtClean="0"/>
              <a:t>Failing to help troubled youngsters at an early age costs</a:t>
            </a:r>
          </a:p>
          <a:p>
            <a:pPr algn="just">
              <a:defRPr/>
            </a:pPr>
            <a:r>
              <a:rPr lang="en-GB" sz="1600" b="1" dirty="0" smtClean="0"/>
              <a:t>      17 Billion a year </a:t>
            </a:r>
            <a:r>
              <a:rPr lang="en-GB" sz="1400" b="1" dirty="0" smtClean="0"/>
              <a:t>(Feb 2015)</a:t>
            </a:r>
            <a:endParaRPr lang="en-GB" sz="1400" b="1" dirty="0">
              <a:solidFill>
                <a:srgbClr val="FF0000"/>
              </a:solidFill>
            </a:endParaRPr>
          </a:p>
          <a:p>
            <a:pPr algn="just">
              <a:defRPr/>
            </a:pPr>
            <a:endParaRPr lang="en-GB" dirty="0" smtClean="0"/>
          </a:p>
          <a:p>
            <a:pPr algn="just">
              <a:defRPr/>
            </a:pPr>
            <a:r>
              <a:rPr lang="en-GB" sz="1200" dirty="0" smtClean="0"/>
              <a:t>(</a:t>
            </a:r>
            <a:r>
              <a:rPr lang="en-GB" sz="1200" dirty="0"/>
              <a:t>MOJ 2012/ </a:t>
            </a:r>
            <a:r>
              <a:rPr lang="en-GB" sz="1200" dirty="0" smtClean="0"/>
              <a:t>DfE2003/2007/Prison </a:t>
            </a:r>
            <a:r>
              <a:rPr lang="en-GB" sz="1200" dirty="0"/>
              <a:t>Reform Trust </a:t>
            </a:r>
            <a:r>
              <a:rPr lang="en-GB" sz="1200" dirty="0" smtClean="0"/>
              <a:t>2011/SEU2002/PACT/Families Outside2013/</a:t>
            </a:r>
          </a:p>
          <a:p>
            <a:pPr algn="just">
              <a:defRPr/>
            </a:pPr>
            <a:r>
              <a:rPr lang="en-GB" sz="1200" dirty="0" smtClean="0"/>
              <a:t>Barnardos-Forgotten Victim 26Sept’2014/Early Intervention Foundation 2015)</a:t>
            </a:r>
            <a:endParaRPr lang="en-GB" sz="1200" dirty="0"/>
          </a:p>
        </p:txBody>
      </p:sp>
      <p:pic>
        <p:nvPicPr>
          <p:cNvPr id="11" name="Picture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6" t="52560" r="-2287"/>
          <a:stretch>
            <a:fillRect/>
          </a:stretch>
        </p:blipFill>
        <p:spPr bwMode="auto">
          <a:xfrm>
            <a:off x="6876256" y="6366944"/>
            <a:ext cx="576064" cy="422341"/>
          </a:xfrm>
          <a:prstGeom prst="rect">
            <a:avLst/>
          </a:prstGeom>
          <a:noFill/>
        </p:spPr>
      </p:pic>
      <p:pic>
        <p:nvPicPr>
          <p:cNvPr id="12" name="Picture 11" descr="Description: Description: cid:image002.jpg@01CD3F0F.5E19C960"/>
          <p:cNvPicPr/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366944"/>
            <a:ext cx="1008112" cy="3600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62411" y="149978"/>
            <a:ext cx="7134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3200" b="1" dirty="0"/>
              <a:t>Family Interventions…</a:t>
            </a:r>
            <a:r>
              <a:rPr lang="en-GB" sz="2800" b="1" dirty="0"/>
              <a:t> </a:t>
            </a:r>
            <a:r>
              <a:rPr lang="en-GB" sz="2800" b="1" dirty="0">
                <a:solidFill>
                  <a:srgbClr val="FF0000"/>
                </a:solidFill>
              </a:rPr>
              <a:t>Reality check:</a:t>
            </a: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149080"/>
            <a:ext cx="2466544" cy="2134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\\GBPRCFAP001\Departments\IWW\Logos\IiF_logo0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283444"/>
            <a:ext cx="859260" cy="57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40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35" y="253206"/>
            <a:ext cx="85407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155" y="253205"/>
            <a:ext cx="69532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10" y="6165303"/>
            <a:ext cx="9017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210447"/>
            <a:ext cx="1090613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155" y="6165304"/>
            <a:ext cx="512763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08335" y="908720"/>
            <a:ext cx="868414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6" t="52560" r="-2287"/>
          <a:stretch>
            <a:fillRect/>
          </a:stretch>
        </p:blipFill>
        <p:spPr bwMode="auto">
          <a:xfrm>
            <a:off x="6948264" y="6156264"/>
            <a:ext cx="648072" cy="542925"/>
          </a:xfrm>
          <a:prstGeom prst="rect">
            <a:avLst/>
          </a:prstGeom>
          <a:noFill/>
        </p:spPr>
      </p:pic>
      <p:pic>
        <p:nvPicPr>
          <p:cNvPr id="10" name="Picture 9" descr="Description: Description: cid:image002.jpg@01CD3F0F.5E19C960"/>
          <p:cNvPicPr/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284912"/>
            <a:ext cx="792088" cy="4241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-66967" y="902720"/>
            <a:ext cx="900099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2800" b="1" dirty="0" smtClean="0">
                <a:solidFill>
                  <a:srgbClr val="FF0000"/>
                </a:solidFill>
                <a:ea typeface="ＭＳ Ｐゴシック" pitchFamily="34" charset="-128"/>
              </a:rPr>
              <a:t>Prof’ Ken Reid: </a:t>
            </a:r>
            <a:r>
              <a:rPr lang="en-US" sz="1200" b="1" dirty="0" smtClean="0">
                <a:ea typeface="ＭＳ Ｐゴシック" pitchFamily="34" charset="-128"/>
              </a:rPr>
              <a:t>40+ years of research -  Welsh Government advisor on Behaviour &amp; Attendance 2014</a:t>
            </a:r>
            <a:endParaRPr lang="en-US" sz="1200" b="1" dirty="0">
              <a:ea typeface="ＭＳ Ｐゴシック" pitchFamily="34" charset="-128"/>
            </a:endParaRPr>
          </a:p>
        </p:txBody>
      </p:sp>
      <p:pic>
        <p:nvPicPr>
          <p:cNvPr id="14" name="Picture 2" descr="C:\Users\maryco\AppData\Local\Microsoft\Windows\Temporary Internet Files\Content.Outlook\AVKCO7HM\FOLogo(wordless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84919"/>
            <a:ext cx="1152130" cy="64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20767" y="1493760"/>
            <a:ext cx="825927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i="1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 smtClean="0"/>
              <a:t>Majority of absenteeism in the UK (2014) is amongst females.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rgbClr val="00B0F0"/>
                </a:solidFill>
              </a:rPr>
              <a:t>36% of all absenteeism in the UK is at Primary School level.</a:t>
            </a:r>
          </a:p>
          <a:p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 smtClean="0"/>
              <a:t>The main cause of persistent absenteeism in 85% of cases – cited ‘issues at home’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rgbClr val="00B0F0"/>
                </a:solidFill>
              </a:rPr>
              <a:t>By the time a 3 year old reaches Secondary school, there is a 70% chance of parental separation/divorce.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 smtClean="0"/>
              <a:t>When a child with an average of 15 days a year absenteeism, reaches 16 years old, they will be the equivalent of 1 whole school year behind.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rgbClr val="00B0F0"/>
                </a:solidFill>
              </a:rPr>
              <a:t>80% of young offenders committed the crime they were serving a sentence for, whilst truanting… 70% went on to commit further offences and receive adult prison sentences.</a:t>
            </a:r>
          </a:p>
          <a:p>
            <a:endParaRPr lang="en-GB" dirty="0"/>
          </a:p>
        </p:txBody>
      </p:sp>
      <p:pic>
        <p:nvPicPr>
          <p:cNvPr id="15" name="Picture 2" descr="\\GBPRCFAP001\Departments\IWW\Logos\IiF_logo0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997" y="6153711"/>
            <a:ext cx="1008112" cy="68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05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35" y="253206"/>
            <a:ext cx="85407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155" y="253205"/>
            <a:ext cx="69532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22" y="6036407"/>
            <a:ext cx="9017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110727"/>
            <a:ext cx="1090613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013" y="6071418"/>
            <a:ext cx="512763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08335" y="908720"/>
            <a:ext cx="868414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01935" y="770089"/>
            <a:ext cx="8496944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itchFamily="34" charset="0"/>
              <a:buChar char="•"/>
              <a:defRPr/>
            </a:pPr>
            <a:endParaRPr lang="en-GB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accent3">
                    <a:lumMod val="75000"/>
                  </a:schemeClr>
                </a:solidFill>
              </a:rPr>
              <a:t>Prisoners unable to maintain ties between 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two and six times more likely to re-offend within first year of release when compared to those who do</a:t>
            </a: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en-US" sz="1400" b="1" dirty="0" err="1">
                <a:solidFill>
                  <a:schemeClr val="accent3">
                    <a:lumMod val="75000"/>
                  </a:schemeClr>
                </a:solidFill>
              </a:rPr>
              <a:t>Ditchfield</a:t>
            </a: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</a:rPr>
              <a:t>, 1994</a:t>
            </a:r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Social Exclusion Unit report 2002 – ‘Creating and encouraging healthy family contact whilst in custody, can reduce the likelihood of offending by </a:t>
            </a:r>
            <a:r>
              <a:rPr lang="en-GB" sz="1600" b="1" u="sng" dirty="0"/>
              <a:t>up to 6 times</a:t>
            </a:r>
            <a:r>
              <a:rPr lang="en-GB" sz="1600" b="1" dirty="0"/>
              <a:t>’.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Prisoners who received visits had a significantly lower reoffending rate (52 per cent) than prisoners who received no visits at all (70 per cent) </a:t>
            </a: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</a:rPr>
              <a:t>(May et al, 2008)</a:t>
            </a:r>
            <a:endParaRPr lang="en-GB" sz="14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171450" indent="-171450" algn="just">
              <a:buFont typeface="Arial" pitchFamily="34" charset="0"/>
              <a:buChar char="•"/>
              <a:defRPr/>
            </a:pPr>
            <a:endParaRPr lang="en-GB" sz="1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171450" indent="-171450" algn="just">
              <a:buFont typeface="Arial" pitchFamily="34" charset="0"/>
              <a:buChar char="•"/>
              <a:defRPr/>
            </a:pPr>
            <a:r>
              <a:rPr lang="en-GB" sz="1600" b="1" dirty="0"/>
              <a:t>The MOJ Resettlement Survey 2008 </a:t>
            </a:r>
            <a:r>
              <a:rPr lang="en-GB" sz="1600" b="1" dirty="0" smtClean="0"/>
              <a:t>- ‘</a:t>
            </a:r>
            <a:r>
              <a:rPr lang="en-GB" sz="1600" b="1" dirty="0"/>
              <a:t>offenders who had received </a:t>
            </a:r>
            <a:r>
              <a:rPr lang="en-GB" sz="1600" b="1" u="sng" dirty="0"/>
              <a:t>at least one visit </a:t>
            </a:r>
            <a:r>
              <a:rPr lang="en-GB" sz="1600" b="1" dirty="0"/>
              <a:t>during their time in custody were </a:t>
            </a:r>
            <a:r>
              <a:rPr lang="en-GB" sz="1600" b="1" u="sng" dirty="0"/>
              <a:t>39% less likely to re-offend </a:t>
            </a:r>
            <a:r>
              <a:rPr lang="en-GB" sz="1600" b="1" dirty="0"/>
              <a:t>than those who had received no visits’</a:t>
            </a:r>
          </a:p>
          <a:p>
            <a:pPr algn="just">
              <a:defRPr/>
            </a:pPr>
            <a:endParaRPr lang="en-GB" sz="1600" b="1" dirty="0"/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en-GB" sz="1600" b="1" dirty="0" smtClean="0">
                <a:solidFill>
                  <a:schemeClr val="accent3">
                    <a:lumMod val="75000"/>
                  </a:schemeClr>
                </a:solidFill>
              </a:rPr>
              <a:t>Criminal Justice Policy Review USA 2011 - A </a:t>
            </a:r>
            <a:r>
              <a:rPr lang="en-GB" sz="1600" b="1" dirty="0">
                <a:solidFill>
                  <a:schemeClr val="accent3">
                    <a:lumMod val="75000"/>
                  </a:schemeClr>
                </a:solidFill>
              </a:rPr>
              <a:t>study of 16,000 prisoners over 4 </a:t>
            </a:r>
            <a:r>
              <a:rPr lang="en-GB" sz="1600" b="1" dirty="0" smtClean="0">
                <a:solidFill>
                  <a:schemeClr val="accent3">
                    <a:lumMod val="75000"/>
                  </a:schemeClr>
                </a:solidFill>
              </a:rPr>
              <a:t>years  ‘…found </a:t>
            </a:r>
            <a:r>
              <a:rPr lang="en-GB" sz="1600" b="1" dirty="0">
                <a:solidFill>
                  <a:schemeClr val="accent3">
                    <a:lumMod val="75000"/>
                  </a:schemeClr>
                </a:solidFill>
              </a:rPr>
              <a:t>that </a:t>
            </a:r>
            <a:r>
              <a:rPr lang="en-GB" sz="1600" b="1" u="sng" dirty="0">
                <a:solidFill>
                  <a:schemeClr val="accent3">
                    <a:lumMod val="75000"/>
                  </a:schemeClr>
                </a:solidFill>
              </a:rPr>
              <a:t>visits significantly reduced the risk of recidivism</a:t>
            </a:r>
            <a:r>
              <a:rPr lang="en-GB" sz="1600" b="1" dirty="0">
                <a:solidFill>
                  <a:schemeClr val="accent3">
                    <a:lumMod val="75000"/>
                  </a:schemeClr>
                </a:solidFill>
              </a:rPr>
              <a:t>’. </a:t>
            </a:r>
            <a:endParaRPr lang="en-GB" sz="1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>
              <a:defRPr/>
            </a:pPr>
            <a:endParaRPr lang="en-GB" sz="1600" b="1" dirty="0"/>
          </a:p>
          <a:p>
            <a:pPr marL="171450" indent="-171450" algn="just">
              <a:buFont typeface="Arial" pitchFamily="34" charset="0"/>
              <a:buChar char="•"/>
              <a:defRPr/>
            </a:pPr>
            <a:r>
              <a:rPr lang="en-GB" sz="1600" b="1" dirty="0"/>
              <a:t>‘Improving Prisoners Family Ties’ </a:t>
            </a:r>
            <a:r>
              <a:rPr lang="en-GB" sz="1200" b="1" dirty="0"/>
              <a:t>(New Philanthropic </a:t>
            </a:r>
            <a:r>
              <a:rPr lang="en-GB" sz="1200" b="1" dirty="0" smtClean="0"/>
              <a:t>Capital</a:t>
            </a:r>
            <a:r>
              <a:rPr lang="en-GB" sz="1200" b="1" dirty="0"/>
              <a:t>-</a:t>
            </a:r>
            <a:r>
              <a:rPr lang="en-GB" sz="1200" b="1" dirty="0" smtClean="0"/>
              <a:t> </a:t>
            </a:r>
            <a:r>
              <a:rPr lang="en-GB" sz="1200" b="1" dirty="0"/>
              <a:t>April </a:t>
            </a:r>
            <a:r>
              <a:rPr lang="en-GB" sz="1200" b="1" dirty="0" smtClean="0"/>
              <a:t>2011-2014) - </a:t>
            </a:r>
            <a:r>
              <a:rPr lang="en-GB" sz="1600" b="1" dirty="0" smtClean="0"/>
              <a:t>positive </a:t>
            </a:r>
            <a:r>
              <a:rPr lang="en-GB" sz="1600" b="1" dirty="0"/>
              <a:t>family engagement whilst in custody</a:t>
            </a:r>
            <a:r>
              <a:rPr lang="en-GB" sz="1600" b="1" dirty="0" smtClean="0"/>
              <a:t>, amounts to an average </a:t>
            </a:r>
            <a:r>
              <a:rPr lang="en-GB" sz="1600" b="1" u="sng" dirty="0" smtClean="0"/>
              <a:t>financial </a:t>
            </a:r>
            <a:r>
              <a:rPr lang="en-GB" sz="1600" b="1" u="sng" dirty="0"/>
              <a:t>cost </a:t>
            </a:r>
            <a:r>
              <a:rPr lang="en-GB" sz="1600" b="1" u="sng" dirty="0" smtClean="0"/>
              <a:t>saving</a:t>
            </a:r>
            <a:r>
              <a:rPr lang="en-GB" sz="1600" b="1" dirty="0" smtClean="0"/>
              <a:t>, upwards on a scale that starts at 16k per individual per cycle.</a:t>
            </a:r>
            <a:endParaRPr lang="en-GB" sz="1600" b="1" dirty="0"/>
          </a:p>
          <a:p>
            <a:pPr>
              <a:defRPr/>
            </a:pPr>
            <a:r>
              <a:rPr lang="en-GB" sz="1400" b="1" dirty="0"/>
              <a:t>				</a:t>
            </a:r>
            <a:r>
              <a:rPr lang="en-GB" sz="1400" b="1" dirty="0" smtClean="0"/>
              <a:t>	</a:t>
            </a:r>
            <a:endParaRPr lang="en-GB" sz="900" dirty="0"/>
          </a:p>
        </p:txBody>
      </p:sp>
      <p:pic>
        <p:nvPicPr>
          <p:cNvPr id="9" name="Picture 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6" t="52560" r="-2287"/>
          <a:stretch>
            <a:fillRect/>
          </a:stretch>
        </p:blipFill>
        <p:spPr bwMode="auto">
          <a:xfrm>
            <a:off x="6732240" y="6079005"/>
            <a:ext cx="648072" cy="472901"/>
          </a:xfrm>
          <a:prstGeom prst="rect">
            <a:avLst/>
          </a:prstGeom>
          <a:noFill/>
        </p:spPr>
      </p:pic>
      <p:pic>
        <p:nvPicPr>
          <p:cNvPr id="10" name="Picture 9" descr="Description: Description: cid:image002.jpg@01CD3F0F.5E19C960"/>
          <p:cNvPicPr/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6169599"/>
            <a:ext cx="936104" cy="4075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006847" y="174844"/>
            <a:ext cx="7087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Snapshot of evidence 21+ years…</a:t>
            </a:r>
            <a:endParaRPr lang="en-GB" sz="2800" b="1" dirty="0"/>
          </a:p>
        </p:txBody>
      </p:sp>
      <p:pic>
        <p:nvPicPr>
          <p:cNvPr id="12" name="Picture 2" descr="\\GBPRCFAP001\Departments\IWW\Logos\IiF_logo0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997256"/>
            <a:ext cx="1008112" cy="68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60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35" y="253206"/>
            <a:ext cx="85407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155" y="253205"/>
            <a:ext cx="69532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10" y="6135980"/>
            <a:ext cx="9017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155279"/>
            <a:ext cx="1090613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027" y="6152515"/>
            <a:ext cx="512763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08335" y="908720"/>
            <a:ext cx="868414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6" t="52560" r="-2287"/>
          <a:stretch>
            <a:fillRect/>
          </a:stretch>
        </p:blipFill>
        <p:spPr bwMode="auto">
          <a:xfrm>
            <a:off x="6487616" y="6135980"/>
            <a:ext cx="720080" cy="461372"/>
          </a:xfrm>
          <a:prstGeom prst="rect">
            <a:avLst/>
          </a:prstGeom>
          <a:noFill/>
        </p:spPr>
      </p:pic>
      <p:pic>
        <p:nvPicPr>
          <p:cNvPr id="10" name="Picture 9" descr="Description: Description: cid:image002.jpg@01CD3F0F.5E19C960"/>
          <p:cNvPicPr/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6165304"/>
            <a:ext cx="864096" cy="4320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13375" y="908720"/>
            <a:ext cx="868414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6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‘Majority 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of </a:t>
            </a: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prisoners 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ETE outcomes on </a:t>
            </a: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release are 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set up by family and </a:t>
            </a: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relatives… </a:t>
            </a:r>
            <a:r>
              <a:rPr lang="en-GB" sz="1600" b="1" dirty="0" smtClean="0">
                <a:solidFill>
                  <a:schemeClr val="accent3">
                    <a:lumMod val="75000"/>
                  </a:schemeClr>
                </a:solidFill>
              </a:rPr>
              <a:t>Prisoners </a:t>
            </a:r>
            <a:r>
              <a:rPr lang="en-GB" sz="1600" b="1" dirty="0">
                <a:solidFill>
                  <a:schemeClr val="accent3">
                    <a:lumMod val="75000"/>
                  </a:schemeClr>
                </a:solidFill>
              </a:rPr>
              <a:t>who receive family visits </a:t>
            </a:r>
            <a:r>
              <a:rPr lang="en-GB" sz="1600" b="1" dirty="0" smtClean="0">
                <a:solidFill>
                  <a:schemeClr val="accent3">
                    <a:lumMod val="75000"/>
                  </a:schemeClr>
                </a:solidFill>
              </a:rPr>
              <a:t>are three </a:t>
            </a:r>
            <a:r>
              <a:rPr lang="en-GB" sz="1600" b="1" dirty="0">
                <a:solidFill>
                  <a:schemeClr val="accent3">
                    <a:lumMod val="75000"/>
                  </a:schemeClr>
                </a:solidFill>
              </a:rPr>
              <a:t>times more likely to have housing or accommodation arranged for them upon release when compared to those who had failed to receive any visits at </a:t>
            </a:r>
            <a:r>
              <a:rPr lang="en-GB" sz="1600" b="1" dirty="0" smtClean="0">
                <a:solidFill>
                  <a:schemeClr val="accent3">
                    <a:lumMod val="75000"/>
                  </a:schemeClr>
                </a:solidFill>
              </a:rPr>
              <a:t>all</a:t>
            </a:r>
            <a:r>
              <a:rPr lang="en-GB" sz="1400" b="1" dirty="0" smtClean="0"/>
              <a:t>.’ </a:t>
            </a:r>
            <a:r>
              <a:rPr lang="en-GB" sz="1400" dirty="0" err="1" smtClean="0">
                <a:solidFill>
                  <a:schemeClr val="accent3">
                    <a:lumMod val="75000"/>
                  </a:schemeClr>
                </a:solidFill>
              </a:rPr>
              <a:t>Niven</a:t>
            </a:r>
            <a:r>
              <a:rPr lang="en-GB" sz="1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1400" dirty="0">
                <a:solidFill>
                  <a:schemeClr val="accent3">
                    <a:lumMod val="75000"/>
                  </a:schemeClr>
                </a:solidFill>
              </a:rPr>
              <a:t>and Stewart, 2005 </a:t>
            </a:r>
            <a:endParaRPr lang="en-GB" sz="14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GB" sz="1400" dirty="0"/>
          </a:p>
          <a:p>
            <a:pPr algn="ctr"/>
            <a:r>
              <a:rPr lang="en-GB" sz="3600" b="1" dirty="0">
                <a:solidFill>
                  <a:srgbClr val="FF0000"/>
                </a:solidFill>
              </a:rPr>
              <a:t>“an offender’s family are the most effective resettlement agency.”</a:t>
            </a:r>
            <a:endParaRPr lang="en-GB" sz="1600" b="1" dirty="0"/>
          </a:p>
          <a:p>
            <a:pPr algn="ctr"/>
            <a:r>
              <a:rPr lang="en-GB" sz="1600" b="1" i="1" dirty="0"/>
              <a:t>September 2014 – HM Criminal Justice Joint Inspection on Resettlement by Prison, Probation &amp; Ofsted Inspectorates</a:t>
            </a:r>
          </a:p>
          <a:p>
            <a:endParaRPr lang="en-GB" sz="1600" b="1" i="1" dirty="0" smtClean="0"/>
          </a:p>
          <a:p>
            <a:pPr algn="r"/>
            <a:endParaRPr lang="en-GB" sz="1600" b="1" i="1" dirty="0"/>
          </a:p>
          <a:p>
            <a:pPr algn="r"/>
            <a:endParaRPr lang="en-GB" sz="1600" b="1" i="1" dirty="0" smtClean="0"/>
          </a:p>
          <a:p>
            <a:pPr algn="r"/>
            <a:endParaRPr lang="en-GB" sz="1600" b="1" i="1" dirty="0"/>
          </a:p>
          <a:p>
            <a:pPr algn="r"/>
            <a:endParaRPr lang="en-GB" sz="1600" b="1" i="1" dirty="0" smtClean="0"/>
          </a:p>
          <a:p>
            <a:pPr algn="r"/>
            <a:endParaRPr lang="en-GB" sz="1600" b="1" i="1" dirty="0"/>
          </a:p>
          <a:p>
            <a:pPr algn="r"/>
            <a:endParaRPr lang="en-GB" sz="1600" b="1" i="1" dirty="0" smtClean="0"/>
          </a:p>
          <a:p>
            <a:pPr algn="r"/>
            <a:endParaRPr lang="en-GB" sz="1600" b="1" i="1" dirty="0"/>
          </a:p>
          <a:p>
            <a:pPr algn="r"/>
            <a:endParaRPr lang="en-GB" sz="1600" b="1" i="1" dirty="0" smtClean="0"/>
          </a:p>
        </p:txBody>
      </p:sp>
      <p:pic>
        <p:nvPicPr>
          <p:cNvPr id="12" name="Picture 11" descr="C:\Documents and Settings\hayleym\Desktop\visit pics\SafeGround_HMP-Parc_Presentation-61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05064"/>
            <a:ext cx="5760640" cy="213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\\GBPRCFAP001\Departments\IWW\Logos\IiF_logo0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829" y="6143208"/>
            <a:ext cx="1008112" cy="68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06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:\Family Liason Team\keithw\Corins Work\Wells of Hope 1\Picture 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784977" cy="584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220607"/>
            <a:ext cx="8784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dirty="0" smtClean="0">
                <a:solidFill>
                  <a:schemeClr val="accent3">
                    <a:lumMod val="50000"/>
                  </a:schemeClr>
                </a:solidFill>
              </a:rPr>
              <a:t>Piece         by       piece      …      change       begins</a:t>
            </a:r>
            <a:endParaRPr lang="en-GB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79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35" y="253206"/>
            <a:ext cx="85407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155" y="253205"/>
            <a:ext cx="69532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95" y="6310848"/>
            <a:ext cx="9017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713" y="6310848"/>
            <a:ext cx="1090613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155" y="6284913"/>
            <a:ext cx="512763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08335" y="908720"/>
            <a:ext cx="868414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6" t="52560" r="-2287"/>
          <a:stretch>
            <a:fillRect/>
          </a:stretch>
        </p:blipFill>
        <p:spPr bwMode="auto">
          <a:xfrm>
            <a:off x="6516216" y="6310848"/>
            <a:ext cx="720080" cy="457200"/>
          </a:xfrm>
          <a:prstGeom prst="rect">
            <a:avLst/>
          </a:prstGeom>
          <a:noFill/>
        </p:spPr>
      </p:pic>
      <p:pic>
        <p:nvPicPr>
          <p:cNvPr id="12" name="Picture 11" descr="Description: Description: cid:image002.jpg@01CD3F0F.5E19C960"/>
          <p:cNvPicPr/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6381327"/>
            <a:ext cx="864096" cy="41887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08336" y="2708920"/>
            <a:ext cx="86841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202285" y="908720"/>
            <a:ext cx="8684144" cy="5313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endParaRPr lang="en-GB" i="1" dirty="0" smtClean="0">
              <a:solidFill>
                <a:srgbClr val="C00000"/>
              </a:solidFill>
            </a:endParaRPr>
          </a:p>
          <a:p>
            <a:pPr algn="ctr">
              <a:lnSpc>
                <a:spcPct val="90000"/>
              </a:lnSpc>
            </a:pPr>
            <a:endParaRPr lang="en-GB" i="1" dirty="0" smtClean="0">
              <a:solidFill>
                <a:srgbClr val="C00000"/>
              </a:solidFill>
            </a:endParaRPr>
          </a:p>
          <a:p>
            <a:pPr algn="ctr">
              <a:lnSpc>
                <a:spcPct val="90000"/>
              </a:lnSpc>
            </a:pPr>
            <a:endParaRPr lang="en-GB" sz="1100" i="1" dirty="0">
              <a:solidFill>
                <a:srgbClr val="C00000"/>
              </a:solidFill>
            </a:endParaRPr>
          </a:p>
          <a:p>
            <a:pPr algn="ctr">
              <a:lnSpc>
                <a:spcPct val="90000"/>
              </a:lnSpc>
            </a:pPr>
            <a:endParaRPr lang="en-GB" sz="1100" i="1" dirty="0" smtClean="0">
              <a:solidFill>
                <a:srgbClr val="C00000"/>
              </a:solidFill>
            </a:endParaRPr>
          </a:p>
          <a:p>
            <a:pPr algn="ctr">
              <a:lnSpc>
                <a:spcPct val="90000"/>
              </a:lnSpc>
            </a:pPr>
            <a:endParaRPr lang="en-GB" sz="1100" i="1" dirty="0">
              <a:solidFill>
                <a:srgbClr val="C00000"/>
              </a:solidFill>
            </a:endParaRPr>
          </a:p>
          <a:p>
            <a:pPr algn="ctr">
              <a:lnSpc>
                <a:spcPct val="90000"/>
              </a:lnSpc>
            </a:pPr>
            <a:endParaRPr lang="en-GB" sz="1100" i="1" dirty="0" smtClean="0">
              <a:solidFill>
                <a:srgbClr val="C00000"/>
              </a:solidFill>
            </a:endParaRPr>
          </a:p>
          <a:p>
            <a:pPr algn="ctr">
              <a:lnSpc>
                <a:spcPct val="90000"/>
              </a:lnSpc>
            </a:pPr>
            <a:endParaRPr lang="en-GB" sz="1100" i="1" dirty="0">
              <a:solidFill>
                <a:srgbClr val="C00000"/>
              </a:solidFill>
            </a:endParaRPr>
          </a:p>
          <a:p>
            <a:pPr algn="ctr">
              <a:lnSpc>
                <a:spcPct val="90000"/>
              </a:lnSpc>
            </a:pPr>
            <a:endParaRPr lang="en-GB" sz="1100" i="1" dirty="0" smtClean="0">
              <a:solidFill>
                <a:srgbClr val="C00000"/>
              </a:solidFill>
            </a:endParaRPr>
          </a:p>
          <a:p>
            <a:pPr algn="ctr">
              <a:lnSpc>
                <a:spcPct val="90000"/>
              </a:lnSpc>
            </a:pPr>
            <a:endParaRPr lang="en-GB" sz="1100" i="1" dirty="0">
              <a:solidFill>
                <a:srgbClr val="C00000"/>
              </a:solidFill>
            </a:endParaRPr>
          </a:p>
          <a:p>
            <a:pPr algn="ctr">
              <a:lnSpc>
                <a:spcPct val="90000"/>
              </a:lnSpc>
            </a:pPr>
            <a:endParaRPr lang="en-GB" sz="1100" i="1" dirty="0" smtClean="0">
              <a:solidFill>
                <a:srgbClr val="C00000"/>
              </a:solidFill>
            </a:endParaRPr>
          </a:p>
          <a:p>
            <a:pPr algn="ctr">
              <a:lnSpc>
                <a:spcPct val="90000"/>
              </a:lnSpc>
            </a:pPr>
            <a:endParaRPr lang="en-GB" sz="1100" i="1" dirty="0">
              <a:solidFill>
                <a:srgbClr val="C00000"/>
              </a:solidFill>
            </a:endParaRPr>
          </a:p>
          <a:p>
            <a:pPr algn="ctr">
              <a:lnSpc>
                <a:spcPct val="90000"/>
              </a:lnSpc>
            </a:pPr>
            <a:endParaRPr lang="en-GB" sz="1100" i="1" dirty="0" smtClean="0">
              <a:solidFill>
                <a:srgbClr val="C00000"/>
              </a:solidFill>
            </a:endParaRPr>
          </a:p>
          <a:p>
            <a:pPr algn="ctr">
              <a:lnSpc>
                <a:spcPct val="90000"/>
              </a:lnSpc>
            </a:pPr>
            <a:endParaRPr lang="en-GB" sz="1100" i="1" dirty="0">
              <a:solidFill>
                <a:srgbClr val="C00000"/>
              </a:solidFill>
            </a:endParaRPr>
          </a:p>
          <a:p>
            <a:pPr algn="ctr">
              <a:lnSpc>
                <a:spcPct val="90000"/>
              </a:lnSpc>
            </a:pPr>
            <a:endParaRPr lang="en-GB" sz="1100" i="1" dirty="0" smtClean="0">
              <a:solidFill>
                <a:srgbClr val="C00000"/>
              </a:solidFill>
            </a:endParaRPr>
          </a:p>
          <a:p>
            <a:pPr algn="ctr">
              <a:lnSpc>
                <a:spcPct val="90000"/>
              </a:lnSpc>
            </a:pPr>
            <a:endParaRPr lang="en-GB" sz="1100" i="1" dirty="0">
              <a:solidFill>
                <a:srgbClr val="C00000"/>
              </a:solidFill>
            </a:endParaRPr>
          </a:p>
          <a:p>
            <a:pPr algn="ctr">
              <a:lnSpc>
                <a:spcPct val="90000"/>
              </a:lnSpc>
            </a:pPr>
            <a:endParaRPr lang="en-GB" sz="1100" i="1" dirty="0" smtClean="0">
              <a:solidFill>
                <a:srgbClr val="C00000"/>
              </a:solidFill>
            </a:endParaRPr>
          </a:p>
          <a:p>
            <a:pPr algn="ctr">
              <a:lnSpc>
                <a:spcPct val="90000"/>
              </a:lnSpc>
            </a:pPr>
            <a:endParaRPr lang="en-GB" sz="1100" i="1" dirty="0">
              <a:solidFill>
                <a:srgbClr val="C00000"/>
              </a:solidFill>
            </a:endParaRPr>
          </a:p>
          <a:p>
            <a:pPr algn="ctr">
              <a:lnSpc>
                <a:spcPct val="90000"/>
              </a:lnSpc>
            </a:pPr>
            <a:endParaRPr lang="en-GB" sz="1100" i="1" dirty="0" smtClean="0">
              <a:solidFill>
                <a:srgbClr val="C00000"/>
              </a:solidFill>
            </a:endParaRPr>
          </a:p>
          <a:p>
            <a:pPr algn="ctr">
              <a:lnSpc>
                <a:spcPct val="90000"/>
              </a:lnSpc>
            </a:pPr>
            <a:endParaRPr lang="en-GB" sz="1100" i="1" dirty="0">
              <a:solidFill>
                <a:srgbClr val="C00000"/>
              </a:solidFill>
            </a:endParaRPr>
          </a:p>
          <a:p>
            <a:pPr algn="ctr">
              <a:lnSpc>
                <a:spcPct val="90000"/>
              </a:lnSpc>
            </a:pPr>
            <a:endParaRPr lang="en-GB" sz="1100" i="1" dirty="0" smtClean="0">
              <a:solidFill>
                <a:srgbClr val="C00000"/>
              </a:solidFill>
            </a:endParaRPr>
          </a:p>
          <a:p>
            <a:pPr algn="ctr">
              <a:lnSpc>
                <a:spcPct val="90000"/>
              </a:lnSpc>
            </a:pPr>
            <a:endParaRPr lang="en-GB" sz="1100" i="1" dirty="0">
              <a:solidFill>
                <a:srgbClr val="C00000"/>
              </a:solidFill>
            </a:endParaRPr>
          </a:p>
          <a:p>
            <a:pPr algn="ctr">
              <a:lnSpc>
                <a:spcPct val="90000"/>
              </a:lnSpc>
            </a:pPr>
            <a:endParaRPr lang="en-GB" sz="1100" i="1" dirty="0" smtClean="0">
              <a:solidFill>
                <a:srgbClr val="C00000"/>
              </a:solidFill>
            </a:endParaRPr>
          </a:p>
          <a:p>
            <a:pPr algn="ctr">
              <a:lnSpc>
                <a:spcPct val="90000"/>
              </a:lnSpc>
            </a:pPr>
            <a:endParaRPr lang="en-GB" sz="1100" i="1" dirty="0">
              <a:solidFill>
                <a:srgbClr val="C00000"/>
              </a:solidFill>
            </a:endParaRPr>
          </a:p>
          <a:p>
            <a:pPr algn="ctr">
              <a:lnSpc>
                <a:spcPct val="90000"/>
              </a:lnSpc>
            </a:pPr>
            <a:endParaRPr lang="en-GB" sz="1100" i="1" dirty="0" smtClean="0">
              <a:solidFill>
                <a:srgbClr val="C00000"/>
              </a:solidFill>
            </a:endParaRPr>
          </a:p>
          <a:p>
            <a:pPr algn="ctr">
              <a:lnSpc>
                <a:spcPct val="90000"/>
              </a:lnSpc>
            </a:pPr>
            <a:endParaRPr lang="en-GB" sz="1100" i="1" dirty="0">
              <a:solidFill>
                <a:srgbClr val="C00000"/>
              </a:solidFill>
            </a:endParaRPr>
          </a:p>
          <a:p>
            <a:pPr algn="ctr">
              <a:lnSpc>
                <a:spcPct val="90000"/>
              </a:lnSpc>
            </a:pPr>
            <a:endParaRPr lang="en-GB" sz="1100" i="1" dirty="0" smtClean="0">
              <a:solidFill>
                <a:srgbClr val="C00000"/>
              </a:solidFill>
            </a:endParaRPr>
          </a:p>
          <a:p>
            <a:pPr algn="ctr">
              <a:lnSpc>
                <a:spcPct val="90000"/>
              </a:lnSpc>
            </a:pPr>
            <a:endParaRPr lang="en-GB" sz="1100" i="1" dirty="0">
              <a:solidFill>
                <a:srgbClr val="C00000"/>
              </a:solidFill>
            </a:endParaRPr>
          </a:p>
          <a:p>
            <a:pPr algn="ctr">
              <a:lnSpc>
                <a:spcPct val="90000"/>
              </a:lnSpc>
            </a:pPr>
            <a:endParaRPr lang="en-GB" sz="1100" i="1" dirty="0" smtClean="0">
              <a:solidFill>
                <a:srgbClr val="C00000"/>
              </a:solidFill>
            </a:endParaRPr>
          </a:p>
          <a:p>
            <a:pPr algn="ctr">
              <a:lnSpc>
                <a:spcPct val="90000"/>
              </a:lnSpc>
            </a:pPr>
            <a:endParaRPr lang="en-GB" sz="1100" i="1" dirty="0">
              <a:solidFill>
                <a:srgbClr val="C00000"/>
              </a:solidFill>
            </a:endParaRPr>
          </a:p>
          <a:p>
            <a:pPr algn="ctr">
              <a:lnSpc>
                <a:spcPct val="90000"/>
              </a:lnSpc>
            </a:pPr>
            <a:endParaRPr lang="en-GB" sz="1100" i="1" dirty="0" smtClean="0">
              <a:solidFill>
                <a:srgbClr val="C00000"/>
              </a:solidFill>
            </a:endParaRPr>
          </a:p>
          <a:p>
            <a:pPr algn="ctr">
              <a:lnSpc>
                <a:spcPct val="90000"/>
              </a:lnSpc>
            </a:pPr>
            <a:endParaRPr lang="en-GB" sz="1100" i="1" dirty="0">
              <a:solidFill>
                <a:srgbClr val="C00000"/>
              </a:solidFill>
            </a:endParaRPr>
          </a:p>
          <a:p>
            <a:pPr algn="ctr">
              <a:lnSpc>
                <a:spcPct val="90000"/>
              </a:lnSpc>
            </a:pPr>
            <a:endParaRPr lang="en-GB" sz="1100" i="1" dirty="0" smtClean="0">
              <a:solidFill>
                <a:srgbClr val="C00000"/>
              </a:solidFill>
            </a:endParaRPr>
          </a:p>
          <a:p>
            <a:pPr algn="ctr">
              <a:lnSpc>
                <a:spcPct val="90000"/>
              </a:lnSpc>
            </a:pPr>
            <a:endParaRPr lang="en-GB" sz="1100" i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5" y="174844"/>
            <a:ext cx="7081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C00000"/>
                </a:solidFill>
              </a:rPr>
              <a:t>The Sacred Flame…</a:t>
            </a: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000843440"/>
              </p:ext>
            </p:extLst>
          </p:nvPr>
        </p:nvGraphicFramePr>
        <p:xfrm>
          <a:off x="208336" y="1196752"/>
          <a:ext cx="868414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4" name="Picture 2" descr="\\GBPRCFAP001\Departments\IWW\Logos\IiF_logo01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141580"/>
            <a:ext cx="1008112" cy="68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08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35" y="253206"/>
            <a:ext cx="85407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155" y="253205"/>
            <a:ext cx="69532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" y="6178932"/>
            <a:ext cx="9017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163850"/>
            <a:ext cx="1090613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135" y="6108627"/>
            <a:ext cx="512763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08335" y="908720"/>
            <a:ext cx="868414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9512" y="1464362"/>
            <a:ext cx="8832854" cy="267765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GB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66FF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Reducing the risk of reoffending &amp; prison</a:t>
            </a:r>
          </a:p>
          <a:p>
            <a:pPr marL="457200" indent="-457200">
              <a:buFont typeface="Wingdings" pitchFamily="2" charset="2"/>
              <a:buChar char="Ø"/>
            </a:pPr>
            <a:endParaRPr lang="en-GB" sz="28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366FF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GB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Reducing the risk of intergenerational offending</a:t>
            </a:r>
          </a:p>
          <a:p>
            <a:pPr marL="457200" indent="-457200">
              <a:buFont typeface="Wingdings" pitchFamily="2" charset="2"/>
              <a:buChar char="Ø"/>
            </a:pPr>
            <a:endParaRPr lang="en-GB" sz="28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GB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Reducing social exclusion of families in their local community</a:t>
            </a:r>
          </a:p>
        </p:txBody>
      </p:sp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6" t="52560" r="-2287"/>
          <a:stretch>
            <a:fillRect/>
          </a:stretch>
        </p:blipFill>
        <p:spPr bwMode="auto">
          <a:xfrm>
            <a:off x="6630659" y="6166616"/>
            <a:ext cx="648072" cy="461856"/>
          </a:xfrm>
          <a:prstGeom prst="rect">
            <a:avLst/>
          </a:prstGeom>
          <a:noFill/>
        </p:spPr>
      </p:pic>
      <p:pic>
        <p:nvPicPr>
          <p:cNvPr id="11" name="Picture 10" descr="Description: Description: cid:image002.jpg@01CD3F0F.5E19C960"/>
          <p:cNvPicPr/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021" y="6199866"/>
            <a:ext cx="936104" cy="4307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112360" y="18497"/>
            <a:ext cx="70261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G Times" panose="02020603050405020304" pitchFamily="18" charset="0"/>
              </a:rPr>
              <a:t>Family Interventions - Our 3 core aims</a:t>
            </a:r>
            <a:r>
              <a:rPr lang="en-GB" sz="2800" dirty="0">
                <a:latin typeface="CG Times" panose="02020603050405020304" pitchFamily="18" charset="0"/>
              </a:rPr>
              <a:t> </a:t>
            </a:r>
            <a:r>
              <a:rPr lang="en-GB" sz="2800" dirty="0" smtClean="0">
                <a:latin typeface="CG Times" panose="02020603050405020304" pitchFamily="18" charset="0"/>
              </a:rPr>
              <a:t>since 2006</a:t>
            </a:r>
            <a:endParaRPr lang="en-GB" sz="2800" dirty="0">
              <a:latin typeface="CG Times" panose="02020603050405020304" pitchFamily="18" charset="0"/>
            </a:endParaRPr>
          </a:p>
        </p:txBody>
      </p:sp>
      <p:pic>
        <p:nvPicPr>
          <p:cNvPr id="13" name="Picture 2" descr="\\GBPRCFAP001\Departments\IWW\Logos\IiF_logo0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725" y="6067145"/>
            <a:ext cx="1008112" cy="68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76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2354</TotalTime>
  <Words>1547</Words>
  <Application>Microsoft Office PowerPoint</Application>
  <PresentationFormat>On-screen Show (4:3)</PresentationFormat>
  <Paragraphs>247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Invisible Walls Model is supported by over 40 partners including… </vt:lpstr>
      <vt:lpstr>PowerPoint Presentation</vt:lpstr>
      <vt:lpstr>PowerPoint Presentation</vt:lpstr>
      <vt:lpstr>PowerPoint Presentation</vt:lpstr>
      <vt:lpstr>PowerPoint Presentation</vt:lpstr>
    </vt:vector>
  </TitlesOfParts>
  <Company>G4S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Lewis</dc:creator>
  <cp:lastModifiedBy>Charlotte Eynon</cp:lastModifiedBy>
  <cp:revision>185</cp:revision>
  <cp:lastPrinted>2014-10-10T07:45:51Z</cp:lastPrinted>
  <dcterms:created xsi:type="dcterms:W3CDTF">2012-09-21T10:38:40Z</dcterms:created>
  <dcterms:modified xsi:type="dcterms:W3CDTF">2017-08-07T16:05:33Z</dcterms:modified>
</cp:coreProperties>
</file>