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Gentium Basic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3817">
          <p15:clr>
            <a:srgbClr val="A4A3A4"/>
          </p15:clr>
        </p15:guide>
        <p15:guide id="3" pos="245">
          <p15:clr>
            <a:srgbClr val="9AA0A6"/>
          </p15:clr>
        </p15:guide>
        <p15:guide id="4" pos="5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877C4E-2DA6-4C98-80F1-B2F442123F48}">
  <a:tblStyle styleId="{3F877C4E-2DA6-4C98-80F1-B2F442123F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3817"/>
        <p:guide pos="245"/>
        <p:guide pos="5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entiumBasic-regular.fntdata"/><Relationship Id="rId22" Type="http://schemas.openxmlformats.org/officeDocument/2006/relationships/font" Target="fonts/GentiumBasic-italic.fntdata"/><Relationship Id="rId21" Type="http://schemas.openxmlformats.org/officeDocument/2006/relationships/font" Target="fonts/GentiumBasic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GentiumBas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029c50d79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c029c50d79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029c50d79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029c50d79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c029c50d79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029c50d79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029c50d79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c029c50d79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029c50d79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029c50d79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c029c50d79_0_2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029c50d79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c029c50d79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c029c50d79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e258fea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e258fea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Best in class provision driven by: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Integration of technology from multiple vendors to single source - simple accountability for delivery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Experience selecting best technology to meet budget and performance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Proven track record of successful project delivery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Proven track record of delivering to tight deadlines and highest security clearance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Unrivalled global presence to replicate systems across multiple geographies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Commitment to use Suitably Qualified and Experienced Person (SQEP) to design, install, test systems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800"/>
              <a:buFont typeface="Noto Sans Symbols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Strong safety culture with well-defined safe systems of work (SSOW)</a:t>
            </a:r>
            <a:endParaRPr/>
          </a:p>
        </p:txBody>
      </p:sp>
      <p:sp>
        <p:nvSpPr>
          <p:cNvPr id="254" name="Google Shape;254;gce258fea6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e258fea64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ce258fea64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ce258fea64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029c50d79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029c50d79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c029c50d79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029c50d79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029c50d79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c029c50d79_0_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029c50d79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c029c50d79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029c50d79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029c50d79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c029c50d79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029c50d79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029c50d79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c029c50d79_0_1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F3F4F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/>
          <p:nvPr/>
        </p:nvSpPr>
        <p:spPr>
          <a:xfrm>
            <a:off x="-4836" y="1"/>
            <a:ext cx="6269948" cy="6356350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-4835" y="0"/>
            <a:ext cx="6069752" cy="6356350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"/>
          <p:cNvSpPr txBox="1"/>
          <p:nvPr>
            <p:ph type="ctrTitle"/>
          </p:nvPr>
        </p:nvSpPr>
        <p:spPr>
          <a:xfrm>
            <a:off x="276225" y="1084041"/>
            <a:ext cx="425279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"/>
          <p:cNvSpPr txBox="1"/>
          <p:nvPr>
            <p:ph idx="1" type="subTitle"/>
          </p:nvPr>
        </p:nvSpPr>
        <p:spPr>
          <a:xfrm>
            <a:off x="276225" y="3741943"/>
            <a:ext cx="4680462" cy="479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2"/>
          <p:cNvSpPr txBox="1"/>
          <p:nvPr>
            <p:ph idx="2" type="body"/>
          </p:nvPr>
        </p:nvSpPr>
        <p:spPr>
          <a:xfrm>
            <a:off x="276112" y="4221098"/>
            <a:ext cx="4680586" cy="1320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Char char="▪"/>
              <a:defRPr sz="1600">
                <a:solidFill>
                  <a:schemeClr val="lt1"/>
                </a:solidFill>
              </a:defRPr>
            </a:lvl4pPr>
            <a:lvl5pPr indent="-320039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Char char="▪"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7" name="Google Shape;57;p2"/>
          <p:cNvCxnSpPr/>
          <p:nvPr/>
        </p:nvCxnSpPr>
        <p:spPr>
          <a:xfrm>
            <a:off x="383151" y="3631448"/>
            <a:ext cx="1715678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2"/>
          <p:cNvSpPr/>
          <p:nvPr/>
        </p:nvSpPr>
        <p:spPr>
          <a:xfrm>
            <a:off x="10229851" y="-1"/>
            <a:ext cx="1962152" cy="3603923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60" name="Google Shape;60;p2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enu Layout">
  <p:cSld name="1_Menu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-1" y="-4329"/>
            <a:ext cx="12191999" cy="6360679"/>
          </a:xfrm>
          <a:prstGeom prst="rect">
            <a:avLst/>
          </a:prstGeom>
          <a:solidFill>
            <a:srgbClr val="000000">
              <a:alpha val="2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0" y="1"/>
            <a:ext cx="7265605" cy="6352022"/>
          </a:xfrm>
          <a:custGeom>
            <a:rect b="b" l="l" r="r" t="t"/>
            <a:pathLst>
              <a:path extrusionOk="0" h="6378621" w="7265605">
                <a:moveTo>
                  <a:pt x="0" y="0"/>
                </a:moveTo>
                <a:lnTo>
                  <a:pt x="640759" y="0"/>
                </a:lnTo>
                <a:lnTo>
                  <a:pt x="1581601" y="0"/>
                </a:lnTo>
                <a:lnTo>
                  <a:pt x="3792841" y="0"/>
                </a:lnTo>
                <a:lnTo>
                  <a:pt x="4455691" y="1215743"/>
                </a:lnTo>
                <a:lnTo>
                  <a:pt x="7265605" y="6378621"/>
                </a:lnTo>
                <a:lnTo>
                  <a:pt x="1581601" y="6377635"/>
                </a:lnTo>
                <a:lnTo>
                  <a:pt x="640759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0" y="1"/>
            <a:ext cx="7045537" cy="6356350"/>
          </a:xfrm>
          <a:custGeom>
            <a:rect b="b" l="l" r="r" t="t"/>
            <a:pathLst>
              <a:path extrusionOk="0" h="6378619" w="7045537">
                <a:moveTo>
                  <a:pt x="0" y="0"/>
                </a:moveTo>
                <a:lnTo>
                  <a:pt x="431210" y="0"/>
                </a:lnTo>
                <a:lnTo>
                  <a:pt x="1372052" y="0"/>
                </a:lnTo>
                <a:lnTo>
                  <a:pt x="3573950" y="0"/>
                </a:lnTo>
                <a:lnTo>
                  <a:pt x="7045537" y="6378619"/>
                </a:lnTo>
                <a:lnTo>
                  <a:pt x="1372052" y="6377635"/>
                </a:lnTo>
                <a:lnTo>
                  <a:pt x="431210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8" name="Google Shape;148;p12"/>
          <p:cNvGrpSpPr/>
          <p:nvPr/>
        </p:nvGrpSpPr>
        <p:grpSpPr>
          <a:xfrm>
            <a:off x="12321006" y="169299"/>
            <a:ext cx="1884486" cy="3095194"/>
            <a:chOff x="12263686" y="-1767363"/>
            <a:chExt cx="1884486" cy="3095194"/>
          </a:xfrm>
        </p:grpSpPr>
        <p:sp>
          <p:nvSpPr>
            <p:cNvPr id="149" name="Google Shape;149;p12"/>
            <p:cNvSpPr/>
            <p:nvPr/>
          </p:nvSpPr>
          <p:spPr>
            <a:xfrm>
              <a:off x="12331768" y="-1767363"/>
              <a:ext cx="1253064" cy="691806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520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 txBox="1"/>
            <p:nvPr/>
          </p:nvSpPr>
          <p:spPr>
            <a:xfrm>
              <a:off x="12263686" y="-1057438"/>
              <a:ext cx="177003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2"/>
            <p:cNvSpPr txBox="1"/>
            <p:nvPr/>
          </p:nvSpPr>
          <p:spPr>
            <a:xfrm>
              <a:off x="12263687" y="-595773"/>
              <a:ext cx="1884485" cy="1923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9388" lvl="0" marL="17938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Select </a:t>
              </a:r>
              <a:r>
                <a:rPr b="1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BACKGROUND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the menu that appears select </a:t>
              </a:r>
              <a:r>
                <a:rPr b="1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CHOOSE IMAGE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8" lvl="0" marL="179388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Select the image to use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2238" lvl="0" marL="179388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Note: Images will need to be a ratio of 16x9 so as not to be distorted (Stretched or Squash)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2"/>
          <p:cNvSpPr/>
          <p:nvPr/>
        </p:nvSpPr>
        <p:spPr>
          <a:xfrm>
            <a:off x="10229851" y="-1"/>
            <a:ext cx="1962152" cy="3603923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12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154" name="Google Shape;154;p12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2"/>
          <p:cNvSpPr txBox="1"/>
          <p:nvPr>
            <p:ph type="title"/>
          </p:nvPr>
        </p:nvSpPr>
        <p:spPr>
          <a:xfrm>
            <a:off x="280948" y="292418"/>
            <a:ext cx="4844967" cy="979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455819" y="307179"/>
            <a:ext cx="100197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3"/>
          <p:cNvSpPr txBox="1"/>
          <p:nvPr>
            <p:ph idx="12" type="sldNum"/>
          </p:nvPr>
        </p:nvSpPr>
        <p:spPr>
          <a:xfrm>
            <a:off x="8986177" y="6461446"/>
            <a:ext cx="274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3"/>
          <p:cNvSpPr/>
          <p:nvPr>
            <p:ph idx="2" type="pic"/>
          </p:nvPr>
        </p:nvSpPr>
        <p:spPr>
          <a:xfrm>
            <a:off x="1495425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3"/>
          <p:cNvSpPr/>
          <p:nvPr>
            <p:ph idx="3" type="pic"/>
          </p:nvPr>
        </p:nvSpPr>
        <p:spPr>
          <a:xfrm>
            <a:off x="5138738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13"/>
          <p:cNvSpPr/>
          <p:nvPr>
            <p:ph idx="4" type="pic"/>
          </p:nvPr>
        </p:nvSpPr>
        <p:spPr>
          <a:xfrm>
            <a:off x="8801100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942975" y="4000500"/>
            <a:ext cx="3048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5" type="body"/>
          </p:nvPr>
        </p:nvSpPr>
        <p:spPr>
          <a:xfrm>
            <a:off x="942975" y="4610100"/>
            <a:ext cx="304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3"/>
          <p:cNvSpPr txBox="1"/>
          <p:nvPr>
            <p:ph idx="6" type="body"/>
          </p:nvPr>
        </p:nvSpPr>
        <p:spPr>
          <a:xfrm>
            <a:off x="4572000" y="4000500"/>
            <a:ext cx="3048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7" type="body"/>
          </p:nvPr>
        </p:nvSpPr>
        <p:spPr>
          <a:xfrm>
            <a:off x="4572000" y="4610100"/>
            <a:ext cx="304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8" type="body"/>
          </p:nvPr>
        </p:nvSpPr>
        <p:spPr>
          <a:xfrm>
            <a:off x="8248650" y="4000500"/>
            <a:ext cx="30480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3"/>
          <p:cNvSpPr txBox="1"/>
          <p:nvPr>
            <p:ph idx="9" type="body"/>
          </p:nvPr>
        </p:nvSpPr>
        <p:spPr>
          <a:xfrm>
            <a:off x="8248650" y="4610100"/>
            <a:ext cx="304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u Layout">
  <p:cSld name="Menu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-1" y="-4329"/>
            <a:ext cx="12191999" cy="6360679"/>
          </a:xfrm>
          <a:prstGeom prst="rect">
            <a:avLst/>
          </a:prstGeom>
          <a:solidFill>
            <a:srgbClr val="000000">
              <a:alpha val="2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0" y="1"/>
            <a:ext cx="7265605" cy="6352022"/>
          </a:xfrm>
          <a:custGeom>
            <a:rect b="b" l="l" r="r" t="t"/>
            <a:pathLst>
              <a:path extrusionOk="0" h="6378621" w="7265605">
                <a:moveTo>
                  <a:pt x="0" y="0"/>
                </a:moveTo>
                <a:lnTo>
                  <a:pt x="640759" y="0"/>
                </a:lnTo>
                <a:lnTo>
                  <a:pt x="1581601" y="0"/>
                </a:lnTo>
                <a:lnTo>
                  <a:pt x="3792841" y="0"/>
                </a:lnTo>
                <a:lnTo>
                  <a:pt x="4455691" y="1215743"/>
                </a:lnTo>
                <a:lnTo>
                  <a:pt x="7265605" y="6378621"/>
                </a:lnTo>
                <a:lnTo>
                  <a:pt x="1581601" y="6377635"/>
                </a:lnTo>
                <a:lnTo>
                  <a:pt x="640759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0" y="1"/>
            <a:ext cx="7045537" cy="6356350"/>
          </a:xfrm>
          <a:custGeom>
            <a:rect b="b" l="l" r="r" t="t"/>
            <a:pathLst>
              <a:path extrusionOk="0" h="6378619" w="7045537">
                <a:moveTo>
                  <a:pt x="0" y="0"/>
                </a:moveTo>
                <a:lnTo>
                  <a:pt x="431210" y="0"/>
                </a:lnTo>
                <a:lnTo>
                  <a:pt x="1372052" y="0"/>
                </a:lnTo>
                <a:lnTo>
                  <a:pt x="3573950" y="0"/>
                </a:lnTo>
                <a:lnTo>
                  <a:pt x="7045537" y="6378619"/>
                </a:lnTo>
                <a:lnTo>
                  <a:pt x="1372052" y="6377635"/>
                </a:lnTo>
                <a:lnTo>
                  <a:pt x="431210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0229851" y="-1"/>
            <a:ext cx="1962152" cy="3603923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3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72" name="Google Shape;72;p3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" name="Google Shape;7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722163">
            <a:off x="386833" y="5854903"/>
            <a:ext cx="107883" cy="1616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276225" y="5808731"/>
            <a:ext cx="1496308" cy="253945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468971" y="5841177"/>
            <a:ext cx="130356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ABOVE TO SELECT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Divider">
  <p:cSld name="Section Divider Whit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>
            <a:off x="-4836" y="1"/>
            <a:ext cx="6269948" cy="6356350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-4835" y="0"/>
            <a:ext cx="6069752" cy="6356350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"/>
          <p:cNvSpPr txBox="1"/>
          <p:nvPr>
            <p:ph type="ctrTitle"/>
          </p:nvPr>
        </p:nvSpPr>
        <p:spPr>
          <a:xfrm>
            <a:off x="276225" y="2721392"/>
            <a:ext cx="425279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" name="Google Shape;85;p4"/>
          <p:cNvCxnSpPr/>
          <p:nvPr/>
        </p:nvCxnSpPr>
        <p:spPr>
          <a:xfrm>
            <a:off x="383151" y="5268799"/>
            <a:ext cx="1715678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4"/>
          <p:cNvSpPr/>
          <p:nvPr/>
        </p:nvSpPr>
        <p:spPr>
          <a:xfrm>
            <a:off x="10229851" y="-1"/>
            <a:ext cx="1962152" cy="3603923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FFFFFF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4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88" name="Google Shape;88;p4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int Image">
  <p:cSld name="Dark Tint Imag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0" y="1328"/>
            <a:ext cx="12192000" cy="6356351"/>
          </a:xfrm>
          <a:prstGeom prst="rect">
            <a:avLst/>
          </a:prstGeom>
          <a:gradFill>
            <a:gsLst>
              <a:gs pos="0">
                <a:srgbClr val="000000">
                  <a:alpha val="20000"/>
                </a:srgbClr>
              </a:gs>
              <a:gs pos="43000">
                <a:srgbClr val="000000">
                  <a:alpha val="20000"/>
                </a:srgbClr>
              </a:gs>
              <a:gs pos="85000">
                <a:srgbClr val="000000">
                  <a:alpha val="80000"/>
                </a:srgbClr>
              </a:gs>
              <a:gs pos="100000">
                <a:srgbClr val="000000">
                  <a:alpha val="8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" name="Google Shape;97;p5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98" name="Google Shape;98;p5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"/>
          <p:cNvSpPr txBox="1"/>
          <p:nvPr>
            <p:ph idx="1" type="body"/>
          </p:nvPr>
        </p:nvSpPr>
        <p:spPr>
          <a:xfrm>
            <a:off x="276226" y="1164946"/>
            <a:ext cx="11634826" cy="490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6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6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7"/>
          <p:cNvSpPr/>
          <p:nvPr>
            <p:ph idx="2" type="pic"/>
          </p:nvPr>
        </p:nvSpPr>
        <p:spPr>
          <a:xfrm>
            <a:off x="1495425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7"/>
          <p:cNvSpPr/>
          <p:nvPr>
            <p:ph idx="3" type="pic"/>
          </p:nvPr>
        </p:nvSpPr>
        <p:spPr>
          <a:xfrm>
            <a:off x="5138738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7"/>
          <p:cNvSpPr/>
          <p:nvPr>
            <p:ph idx="4" type="pic"/>
          </p:nvPr>
        </p:nvSpPr>
        <p:spPr>
          <a:xfrm>
            <a:off x="8801100" y="1738313"/>
            <a:ext cx="1943100" cy="19431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942975" y="4000500"/>
            <a:ext cx="3048000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7"/>
          <p:cNvSpPr txBox="1"/>
          <p:nvPr>
            <p:ph idx="5" type="body"/>
          </p:nvPr>
        </p:nvSpPr>
        <p:spPr>
          <a:xfrm>
            <a:off x="942975" y="4610100"/>
            <a:ext cx="3048000" cy="1095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7"/>
          <p:cNvSpPr txBox="1"/>
          <p:nvPr>
            <p:ph idx="6" type="body"/>
          </p:nvPr>
        </p:nvSpPr>
        <p:spPr>
          <a:xfrm>
            <a:off x="4572000" y="4000500"/>
            <a:ext cx="3048000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7"/>
          <p:cNvSpPr txBox="1"/>
          <p:nvPr>
            <p:ph idx="7" type="body"/>
          </p:nvPr>
        </p:nvSpPr>
        <p:spPr>
          <a:xfrm>
            <a:off x="4572000" y="4610100"/>
            <a:ext cx="3048000" cy="1095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7"/>
          <p:cNvSpPr txBox="1"/>
          <p:nvPr>
            <p:ph idx="8" type="body"/>
          </p:nvPr>
        </p:nvSpPr>
        <p:spPr>
          <a:xfrm>
            <a:off x="8248650" y="4000500"/>
            <a:ext cx="3048000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9" type="body"/>
          </p:nvPr>
        </p:nvSpPr>
        <p:spPr>
          <a:xfrm>
            <a:off x="8248650" y="4610100"/>
            <a:ext cx="3048000" cy="1095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200"/>
            </a:lvl1pPr>
            <a:lvl2pPr indent="-228600" lvl="1" marL="9144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">
  <p:cSld name="Thank You Whit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-4836" y="1"/>
            <a:ext cx="6269948" cy="6356350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-4835" y="0"/>
            <a:ext cx="6069752" cy="6356350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8"/>
          <p:cNvSpPr txBox="1"/>
          <p:nvPr>
            <p:ph type="ctrTitle"/>
          </p:nvPr>
        </p:nvSpPr>
        <p:spPr>
          <a:xfrm>
            <a:off x="276225" y="848099"/>
            <a:ext cx="425279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" name="Google Shape;124;p8"/>
          <p:cNvCxnSpPr/>
          <p:nvPr/>
        </p:nvCxnSpPr>
        <p:spPr>
          <a:xfrm>
            <a:off x="383151" y="3395506"/>
            <a:ext cx="1715678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8"/>
          <p:cNvSpPr/>
          <p:nvPr/>
        </p:nvSpPr>
        <p:spPr>
          <a:xfrm>
            <a:off x="10229851" y="-1"/>
            <a:ext cx="1962152" cy="3603923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FFFFFF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127" name="Google Shape;127;p8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4800" y="5562601"/>
            <a:ext cx="350520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/>
          <p:nvPr/>
        </p:nvSpPr>
        <p:spPr>
          <a:xfrm>
            <a:off x="7620001" y="6324601"/>
            <a:ext cx="3738033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C3300"/>
                </a:solidFill>
                <a:latin typeface="Gentium Basic"/>
                <a:ea typeface="Gentium Basic"/>
                <a:cs typeface="Gentium Basic"/>
                <a:sym typeface="Gentium Basic"/>
              </a:rPr>
              <a:t>Advanced Identification Technology</a:t>
            </a:r>
            <a:endParaRPr b="0" i="0" sz="1400" u="none" cap="none" strike="noStrik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914400" y="1676400"/>
            <a:ext cx="5080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Char char="▪"/>
              <a:defRPr sz="2800"/>
            </a:lvl1pPr>
            <a:lvl2pPr indent="-30861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Char char="▪"/>
              <a:defRPr sz="2400"/>
            </a:lvl2pPr>
            <a:lvl3pPr indent="-29718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Char char="▪"/>
              <a:defRPr sz="2000"/>
            </a:lvl3pPr>
            <a:lvl4pPr indent="-291464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Char char="▪"/>
              <a:defRPr sz="1800"/>
            </a:lvl4pPr>
            <a:lvl5pPr indent="-291464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Char char="▪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6197600" y="1676400"/>
            <a:ext cx="5080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40"/>
              <a:buChar char="▪"/>
              <a:defRPr sz="2800"/>
            </a:lvl1pPr>
            <a:lvl2pPr indent="-30861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60"/>
              <a:buChar char="▪"/>
              <a:defRPr sz="2400"/>
            </a:lvl2pPr>
            <a:lvl3pPr indent="-297180" lvl="2" marL="13716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080"/>
              <a:buChar char="▪"/>
              <a:defRPr sz="2000"/>
            </a:lvl3pPr>
            <a:lvl4pPr indent="-291464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Char char="▪"/>
              <a:defRPr sz="1800"/>
            </a:lvl4pPr>
            <a:lvl5pPr indent="-291464" lvl="4" marL="22860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990"/>
              <a:buChar char="▪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80948" y="307179"/>
            <a:ext cx="10401706" cy="5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76226" y="1164946"/>
            <a:ext cx="11634826" cy="490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8610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180" lvl="2" marL="13716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1464" lvl="3" marL="18288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1464" lvl="4" marL="22860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4002B"/>
              </a:buClr>
              <a:buSzPts val="99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-1222883" y="292418"/>
            <a:ext cx="947928" cy="1079170"/>
            <a:chOff x="-1579880" y="193040"/>
            <a:chExt cx="1371600" cy="1808480"/>
          </a:xfrm>
        </p:grpSpPr>
        <p:sp>
          <p:nvSpPr>
            <p:cNvPr id="13" name="Google Shape;13;p1"/>
            <p:cNvSpPr/>
            <p:nvPr/>
          </p:nvSpPr>
          <p:spPr>
            <a:xfrm>
              <a:off x="-1579880" y="193040"/>
              <a:ext cx="1371600" cy="528320"/>
            </a:xfrm>
            <a:prstGeom prst="roundRect">
              <a:avLst>
                <a:gd fmla="val 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-1579880" y="833120"/>
              <a:ext cx="1371600" cy="528320"/>
            </a:xfrm>
            <a:prstGeom prst="roundRect">
              <a:avLst>
                <a:gd fmla="val 0" name="adj"/>
              </a:avLst>
            </a:prstGeom>
            <a:solidFill>
              <a:srgbClr val="E400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-1579880" y="1473200"/>
              <a:ext cx="1371600" cy="52832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"/>
          <p:cNvSpPr/>
          <p:nvPr/>
        </p:nvSpPr>
        <p:spPr>
          <a:xfrm>
            <a:off x="0" y="6353176"/>
            <a:ext cx="12192000" cy="504826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9167852" y="6461446"/>
            <a:ext cx="2743200" cy="26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1"/>
          <p:cNvGrpSpPr/>
          <p:nvPr/>
        </p:nvGrpSpPr>
        <p:grpSpPr>
          <a:xfrm>
            <a:off x="4891201" y="6465152"/>
            <a:ext cx="261824" cy="261824"/>
            <a:chOff x="4891201" y="6508013"/>
            <a:chExt cx="261824" cy="261824"/>
          </a:xfrm>
        </p:grpSpPr>
        <p:sp>
          <p:nvSpPr>
            <p:cNvPr id="19" name="Google Shape;19;p1"/>
            <p:cNvSpPr/>
            <p:nvPr/>
          </p:nvSpPr>
          <p:spPr>
            <a:xfrm>
              <a:off x="4891201" y="6508013"/>
              <a:ext cx="261824" cy="261824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"/>
            <p:cNvGrpSpPr/>
            <p:nvPr/>
          </p:nvGrpSpPr>
          <p:grpSpPr>
            <a:xfrm>
              <a:off x="4956698" y="6593686"/>
              <a:ext cx="130830" cy="90488"/>
              <a:chOff x="5193952" y="6641306"/>
              <a:chExt cx="130830" cy="66676"/>
            </a:xfrm>
          </p:grpSpPr>
          <p:cxnSp>
            <p:nvCxnSpPr>
              <p:cNvPr id="21" name="Google Shape;21;p1"/>
              <p:cNvCxnSpPr/>
              <p:nvPr/>
            </p:nvCxnSpPr>
            <p:spPr>
              <a:xfrm>
                <a:off x="5193952" y="6641306"/>
                <a:ext cx="130830" cy="0"/>
              </a:xfrm>
              <a:prstGeom prst="straightConnector1">
                <a:avLst/>
              </a:prstGeom>
              <a:noFill/>
              <a:ln cap="rnd" cmpd="sng" w="158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>
                <a:off x="5193952" y="6674644"/>
                <a:ext cx="130830" cy="0"/>
              </a:xfrm>
              <a:prstGeom prst="straightConnector1">
                <a:avLst/>
              </a:prstGeom>
              <a:noFill/>
              <a:ln cap="rnd" cmpd="sng" w="158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>
                <a:off x="5193952" y="6707982"/>
                <a:ext cx="130830" cy="0"/>
              </a:xfrm>
              <a:prstGeom prst="straightConnector1">
                <a:avLst/>
              </a:prstGeom>
              <a:noFill/>
              <a:ln cap="rnd" cmpd="sng" w="158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4" name="Google Shape;24;p1"/>
          <p:cNvGrpSpPr/>
          <p:nvPr/>
        </p:nvGrpSpPr>
        <p:grpSpPr>
          <a:xfrm>
            <a:off x="5153030" y="6510339"/>
            <a:ext cx="315080" cy="171450"/>
            <a:chOff x="5153030" y="6510339"/>
            <a:chExt cx="315080" cy="171450"/>
          </a:xfrm>
        </p:grpSpPr>
        <p:cxnSp>
          <p:nvCxnSpPr>
            <p:cNvPr id="25" name="Google Shape;25;p1"/>
            <p:cNvCxnSpPr/>
            <p:nvPr/>
          </p:nvCxnSpPr>
          <p:spPr>
            <a:xfrm>
              <a:off x="5153030" y="6597812"/>
              <a:ext cx="146011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" name="Google Shape;26;p1"/>
            <p:cNvSpPr/>
            <p:nvPr/>
          </p:nvSpPr>
          <p:spPr>
            <a:xfrm>
              <a:off x="5296660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6225" y="6493157"/>
            <a:ext cx="1749425" cy="205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1"/>
          <p:cNvGrpSpPr/>
          <p:nvPr/>
        </p:nvGrpSpPr>
        <p:grpSpPr>
          <a:xfrm>
            <a:off x="10987243" y="292418"/>
            <a:ext cx="944768" cy="555681"/>
            <a:chOff x="10987243" y="292418"/>
            <a:chExt cx="944768" cy="555681"/>
          </a:xfrm>
        </p:grpSpPr>
        <p:sp>
          <p:nvSpPr>
            <p:cNvPr id="29" name="Google Shape;29;p1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">
            <a:hlinkClick/>
          </p:cNvPr>
          <p:cNvSpPr/>
          <p:nvPr/>
        </p:nvSpPr>
        <p:spPr>
          <a:xfrm>
            <a:off x="4850607" y="6420132"/>
            <a:ext cx="345282" cy="355360"/>
          </a:xfrm>
          <a:prstGeom prst="rect">
            <a:avLst/>
          </a:prstGeom>
          <a:solidFill>
            <a:srgbClr val="E4002B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"/>
          <p:cNvGrpSpPr/>
          <p:nvPr/>
        </p:nvGrpSpPr>
        <p:grpSpPr>
          <a:xfrm>
            <a:off x="5465729" y="6510339"/>
            <a:ext cx="287827" cy="171450"/>
            <a:chOff x="5465729" y="6510339"/>
            <a:chExt cx="287827" cy="171450"/>
          </a:xfrm>
        </p:grpSpPr>
        <p:sp>
          <p:nvSpPr>
            <p:cNvPr id="36" name="Google Shape;36;p1"/>
            <p:cNvSpPr/>
            <p:nvPr/>
          </p:nvSpPr>
          <p:spPr>
            <a:xfrm>
              <a:off x="5582106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" name="Google Shape;37;p1"/>
            <p:cNvCxnSpPr/>
            <p:nvPr/>
          </p:nvCxnSpPr>
          <p:spPr>
            <a:xfrm>
              <a:off x="5465729" y="6596064"/>
              <a:ext cx="11399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8" name="Google Shape;38;p1"/>
          <p:cNvGrpSpPr/>
          <p:nvPr/>
        </p:nvGrpSpPr>
        <p:grpSpPr>
          <a:xfrm>
            <a:off x="5751175" y="6510339"/>
            <a:ext cx="287828" cy="171450"/>
            <a:chOff x="5751175" y="6510339"/>
            <a:chExt cx="287828" cy="171450"/>
          </a:xfrm>
        </p:grpSpPr>
        <p:sp>
          <p:nvSpPr>
            <p:cNvPr id="39" name="Google Shape;39;p1"/>
            <p:cNvSpPr/>
            <p:nvPr/>
          </p:nvSpPr>
          <p:spPr>
            <a:xfrm>
              <a:off x="5867553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" name="Google Shape;40;p1"/>
            <p:cNvCxnSpPr/>
            <p:nvPr/>
          </p:nvCxnSpPr>
          <p:spPr>
            <a:xfrm>
              <a:off x="5751175" y="6596064"/>
              <a:ext cx="113997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" name="Google Shape;41;p1"/>
          <p:cNvGrpSpPr/>
          <p:nvPr/>
        </p:nvGrpSpPr>
        <p:grpSpPr>
          <a:xfrm>
            <a:off x="6036622" y="6510339"/>
            <a:ext cx="287827" cy="171450"/>
            <a:chOff x="6036622" y="6510339"/>
            <a:chExt cx="287827" cy="171450"/>
          </a:xfrm>
        </p:grpSpPr>
        <p:sp>
          <p:nvSpPr>
            <p:cNvPr id="42" name="Google Shape;42;p1"/>
            <p:cNvSpPr/>
            <p:nvPr/>
          </p:nvSpPr>
          <p:spPr>
            <a:xfrm>
              <a:off x="6152999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" name="Google Shape;43;p1"/>
            <p:cNvCxnSpPr/>
            <p:nvPr/>
          </p:nvCxnSpPr>
          <p:spPr>
            <a:xfrm>
              <a:off x="6036622" y="6596064"/>
              <a:ext cx="11399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4" name="Google Shape;44;p1"/>
          <p:cNvGrpSpPr/>
          <p:nvPr/>
        </p:nvGrpSpPr>
        <p:grpSpPr>
          <a:xfrm>
            <a:off x="6324449" y="6510339"/>
            <a:ext cx="285446" cy="171450"/>
            <a:chOff x="6324449" y="6510339"/>
            <a:chExt cx="285446" cy="171450"/>
          </a:xfrm>
        </p:grpSpPr>
        <p:sp>
          <p:nvSpPr>
            <p:cNvPr id="45" name="Google Shape;45;p1"/>
            <p:cNvSpPr/>
            <p:nvPr/>
          </p:nvSpPr>
          <p:spPr>
            <a:xfrm>
              <a:off x="6438445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" name="Google Shape;46;p1"/>
            <p:cNvCxnSpPr/>
            <p:nvPr/>
          </p:nvCxnSpPr>
          <p:spPr>
            <a:xfrm>
              <a:off x="6324449" y="6596064"/>
              <a:ext cx="11399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" name="Google Shape;47;p1"/>
          <p:cNvGrpSpPr/>
          <p:nvPr/>
        </p:nvGrpSpPr>
        <p:grpSpPr>
          <a:xfrm>
            <a:off x="6612276" y="6510339"/>
            <a:ext cx="283066" cy="171450"/>
            <a:chOff x="6612276" y="6510339"/>
            <a:chExt cx="283066" cy="171450"/>
          </a:xfrm>
        </p:grpSpPr>
        <p:sp>
          <p:nvSpPr>
            <p:cNvPr id="48" name="Google Shape;48;p1"/>
            <p:cNvSpPr/>
            <p:nvPr/>
          </p:nvSpPr>
          <p:spPr>
            <a:xfrm>
              <a:off x="6723892" y="6510339"/>
              <a:ext cx="171450" cy="171450"/>
            </a:xfrm>
            <a:prstGeom prst="ellipse">
              <a:avLst/>
            </a:prstGeom>
            <a:solidFill>
              <a:srgbClr val="E400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" name="Google Shape;49;p1"/>
            <p:cNvCxnSpPr/>
            <p:nvPr/>
          </p:nvCxnSpPr>
          <p:spPr>
            <a:xfrm>
              <a:off x="6612276" y="6596064"/>
              <a:ext cx="113997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pos="7506">
          <p15:clr>
            <a:srgbClr val="F26B43"/>
          </p15:clr>
        </p15:guide>
        <p15:guide id="3" orient="horz" pos="3824">
          <p15:clr>
            <a:srgbClr val="F26B43"/>
          </p15:clr>
        </p15:guide>
        <p15:guide id="4" orient="horz" pos="180">
          <p15:clr>
            <a:srgbClr val="F26B43"/>
          </p15:clr>
        </p15:guide>
        <p15:guide id="5" pos="174">
          <p15:clr>
            <a:srgbClr val="F26B43"/>
          </p15:clr>
        </p15:guide>
        <p15:guide id="6" orient="horz" pos="40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6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jpg"/><Relationship Id="rId4" Type="http://schemas.openxmlformats.org/officeDocument/2006/relationships/hyperlink" Target="https://www.g4s.com/en-gb/-/media/g4s/unitedkingdom/videos/ssuk/g4s134_cctv_case_study.ashx?la=en&amp;hash=07DF6C74D091C504ADE93A0B4634B2B5" TargetMode="External"/><Relationship Id="rId5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4"/>
          <p:cNvSpPr txBox="1"/>
          <p:nvPr>
            <p:ph type="ctrTitle"/>
          </p:nvPr>
        </p:nvSpPr>
        <p:spPr>
          <a:xfrm>
            <a:off x="276225" y="1084041"/>
            <a:ext cx="4252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200"/>
              <a:t>G4S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300"/>
              <a:t>THE G4S APPROACH</a:t>
            </a:r>
            <a:endParaRPr sz="3300"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12321006" y="169299"/>
            <a:ext cx="1884601" cy="3095190"/>
            <a:chOff x="12263686" y="-1767363"/>
            <a:chExt cx="1884601" cy="3095190"/>
          </a:xfrm>
        </p:grpSpPr>
        <p:sp>
          <p:nvSpPr>
            <p:cNvPr id="179" name="Google Shape;179;p14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anchorCtr="0" anchor="ctr" bIns="2520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12263687" y="-595773"/>
              <a:ext cx="1884600" cy="19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9387" lvl="0" marL="1793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RIGHT CLICK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on background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</a:t>
              </a: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BACKGROUND &gt; CHOOSE IMAGE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the image to use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223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Note: Images will need to be a ratio of 16x9 so as not to be distorted (Stretched or Squash)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Monitoring: </a:t>
            </a:r>
            <a:r>
              <a:rPr lang="en-US"/>
              <a:t>Who We Monitor </a:t>
            </a:r>
            <a:endParaRPr/>
          </a:p>
        </p:txBody>
      </p:sp>
      <p:sp>
        <p:nvSpPr>
          <p:cNvPr id="364" name="Google Shape;364;p23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5" name="Google Shape;3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0" y="1023954"/>
            <a:ext cx="5591175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 txBox="1"/>
          <p:nvPr/>
        </p:nvSpPr>
        <p:spPr>
          <a:xfrm>
            <a:off x="6627725" y="1609200"/>
            <a:ext cx="176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Lone Worker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6627725" y="2985869"/>
            <a:ext cx="2349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Offices &amp; Industrial Units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>
            <a:off x="6627725" y="4652975"/>
            <a:ext cx="176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Campuses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9979675" y="1609200"/>
            <a:ext cx="1763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Facilities - Out Of Hours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9979675" y="2991959"/>
            <a:ext cx="1763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Critical Infrastructure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9979675" y="4500575"/>
            <a:ext cx="1763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Temporary Facilities</a:t>
            </a:r>
            <a:endParaRPr sz="2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23"/>
          <p:cNvGrpSpPr/>
          <p:nvPr/>
        </p:nvGrpSpPr>
        <p:grpSpPr>
          <a:xfrm>
            <a:off x="5889472" y="1578549"/>
            <a:ext cx="667527" cy="651464"/>
            <a:chOff x="5546700" y="1612750"/>
            <a:chExt cx="1326300" cy="1326000"/>
          </a:xfrm>
        </p:grpSpPr>
        <p:sp>
          <p:nvSpPr>
            <p:cNvPr id="373" name="Google Shape;373;p23"/>
            <p:cNvSpPr/>
            <p:nvPr/>
          </p:nvSpPr>
          <p:spPr>
            <a:xfrm>
              <a:off x="5546700" y="1612750"/>
              <a:ext cx="1326300" cy="1326000"/>
            </a:xfrm>
            <a:prstGeom prst="ellipse">
              <a:avLst/>
            </a:prstGeom>
            <a:solidFill>
              <a:srgbClr val="CC4125"/>
            </a:solidFill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4" name="Google Shape;3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14225" y="1791150"/>
              <a:ext cx="791250" cy="969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5" name="Google Shape;3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9475" y="3083063"/>
            <a:ext cx="667525" cy="6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9475" y="4603662"/>
            <a:ext cx="667525" cy="69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7">
            <a:alphaModFix/>
          </a:blip>
          <a:srcRect b="23539" l="16754" r="14156" t="16027"/>
          <a:stretch/>
        </p:blipFill>
        <p:spPr>
          <a:xfrm>
            <a:off x="9283825" y="1724855"/>
            <a:ext cx="667525" cy="63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8">
            <a:alphaModFix/>
          </a:blip>
          <a:srcRect b="0" l="25451" r="26281" t="0"/>
          <a:stretch/>
        </p:blipFill>
        <p:spPr>
          <a:xfrm>
            <a:off x="9348586" y="2991959"/>
            <a:ext cx="538003" cy="8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44050" y="4557988"/>
            <a:ext cx="747075" cy="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Monitoring: </a:t>
            </a:r>
            <a:r>
              <a:rPr lang="en-US"/>
              <a:t>Where We Monitor From </a:t>
            </a:r>
            <a:endParaRPr/>
          </a:p>
        </p:txBody>
      </p:sp>
      <p:sp>
        <p:nvSpPr>
          <p:cNvPr id="386" name="Google Shape;386;p24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00" y="1376650"/>
            <a:ext cx="8247976" cy="4490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8" name="Google Shape;388;p24"/>
          <p:cNvSpPr txBox="1"/>
          <p:nvPr/>
        </p:nvSpPr>
        <p:spPr>
          <a:xfrm>
            <a:off x="8642800" y="1448975"/>
            <a:ext cx="33066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24 x 7 x 365 Belfast Facility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Fully Resilient With DR Site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64,000 Connections Monitored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Highly Accredited 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Cat II NSI Gold Standard 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BS5979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BS8484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IS228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US" sz="1600"/>
              <a:t>Operating in Close Partnership with G4S Mobile Response Teams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Monitoring: </a:t>
            </a:r>
            <a:r>
              <a:rPr lang="en-US"/>
              <a:t>How It Works  </a:t>
            </a:r>
            <a:endParaRPr/>
          </a:p>
        </p:txBody>
      </p:sp>
      <p:sp>
        <p:nvSpPr>
          <p:cNvPr id="395" name="Google Shape;395;p25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6" name="Google Shape;3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5" y="826050"/>
            <a:ext cx="11075865" cy="545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/>
              <a:t>G4S ACADEMY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2" name="Google Shape;402;p26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6"/>
          <p:cNvSpPr txBox="1"/>
          <p:nvPr>
            <p:ph idx="4294967295" type="body"/>
          </p:nvPr>
        </p:nvSpPr>
        <p:spPr>
          <a:xfrm>
            <a:off x="8499440" y="4331975"/>
            <a:ext cx="34116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1800">
                <a:solidFill>
                  <a:srgbClr val="B7B7B7"/>
                </a:solidFill>
              </a:rPr>
              <a:t>Direct Access to  </a:t>
            </a:r>
            <a:endParaRPr sz="1800">
              <a:solidFill>
                <a:srgbClr val="B7B7B7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b="1" lang="en-US" sz="1800">
                <a:solidFill>
                  <a:srgbClr val="FFFFFF"/>
                </a:solidFill>
              </a:rPr>
              <a:t>NETWORK OF SECURITY SPECIALISTS 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04" name="Google Shape;404;p26"/>
          <p:cNvSpPr/>
          <p:nvPr/>
        </p:nvSpPr>
        <p:spPr>
          <a:xfrm>
            <a:off x="5588958" y="6515266"/>
            <a:ext cx="159300" cy="15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6"/>
          <p:cNvSpPr txBox="1"/>
          <p:nvPr/>
        </p:nvSpPr>
        <p:spPr>
          <a:xfrm>
            <a:off x="276225" y="4422194"/>
            <a:ext cx="34110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Pts val="162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MONTHLY SECURITY BULLETIN, NETWORKING &amp; CPD  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6"/>
          <p:cNvSpPr txBox="1"/>
          <p:nvPr/>
        </p:nvSpPr>
        <p:spPr>
          <a:xfrm>
            <a:off x="4109805" y="4422194"/>
            <a:ext cx="39672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Pts val="162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Repository of 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4002B"/>
              </a:buClr>
              <a:buSzPts val="162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PAPERS, WEBINARS &amp; PODCASTS</a:t>
            </a:r>
            <a:endParaRPr b="0" i="0" sz="1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26"/>
          <p:cNvCxnSpPr/>
          <p:nvPr/>
        </p:nvCxnSpPr>
        <p:spPr>
          <a:xfrm>
            <a:off x="3898511" y="4436675"/>
            <a:ext cx="0" cy="125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26"/>
          <p:cNvCxnSpPr/>
          <p:nvPr/>
        </p:nvCxnSpPr>
        <p:spPr>
          <a:xfrm>
            <a:off x="8288221" y="4436675"/>
            <a:ext cx="0" cy="1257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09" name="Google Shape;409;p26"/>
          <p:cNvGrpSpPr/>
          <p:nvPr/>
        </p:nvGrpSpPr>
        <p:grpSpPr>
          <a:xfrm>
            <a:off x="12321000" y="169299"/>
            <a:ext cx="1884600" cy="3622301"/>
            <a:chOff x="12263680" y="-1767363"/>
            <a:chExt cx="1884600" cy="3622301"/>
          </a:xfrm>
        </p:grpSpPr>
        <p:sp>
          <p:nvSpPr>
            <p:cNvPr id="410" name="Google Shape;410;p26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anchorCtr="0" anchor="ctr" bIns="2520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6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6"/>
            <p:cNvSpPr txBox="1"/>
            <p:nvPr/>
          </p:nvSpPr>
          <p:spPr>
            <a:xfrm>
              <a:off x="12263680" y="-595762"/>
              <a:ext cx="1884600" cy="24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9387" lvl="0" marL="1793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RIGHT CLICK</a:t>
              </a: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on background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</a:t>
              </a: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BACKGROUND &gt; CHOOSE IMAGE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938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AutoNum type="arabicPeriod"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the image to use</a:t>
              </a:r>
              <a:endPara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22237" lvl="0" marL="179387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Note: Images will need to be a ratio of 16x9 so as not to be distorted (Stretched or Squash).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do not need to include all regional slides - use only what is applicable in your market.</a:t>
              </a:r>
              <a:endParaRPr b="1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3" name="Google Shape;4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6375" y="1257804"/>
            <a:ext cx="2335626" cy="316439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6"/>
          <p:cNvSpPr txBox="1"/>
          <p:nvPr/>
        </p:nvSpPr>
        <p:spPr>
          <a:xfrm>
            <a:off x="2340000" y="5896925"/>
            <a:ext cx="75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Academy Link: https://www.g4s.com/en-gb/what-we-do/academy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 rot="10800000">
            <a:off x="6330598" y="1594868"/>
            <a:ext cx="5861400" cy="3668400"/>
          </a:xfrm>
          <a:prstGeom prst="homePlate">
            <a:avLst>
              <a:gd fmla="val 36378" name="adj"/>
            </a:avLst>
          </a:prstGeom>
          <a:solidFill>
            <a:srgbClr val="D8DB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0" y="1594735"/>
            <a:ext cx="5850600" cy="3668400"/>
          </a:xfrm>
          <a:prstGeom prst="homePlate">
            <a:avLst>
              <a:gd fmla="val 36378" name="adj"/>
            </a:avLst>
          </a:prstGeom>
          <a:solidFill>
            <a:srgbClr val="D8DB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5"/>
          <p:cNvGrpSpPr/>
          <p:nvPr/>
        </p:nvGrpSpPr>
        <p:grpSpPr>
          <a:xfrm>
            <a:off x="4045023" y="1329170"/>
            <a:ext cx="4199130" cy="4199130"/>
            <a:chOff x="4045023" y="1329170"/>
            <a:chExt cx="4199130" cy="4199130"/>
          </a:xfrm>
        </p:grpSpPr>
        <p:grpSp>
          <p:nvGrpSpPr>
            <p:cNvPr id="191" name="Google Shape;191;p15"/>
            <p:cNvGrpSpPr/>
            <p:nvPr/>
          </p:nvGrpSpPr>
          <p:grpSpPr>
            <a:xfrm>
              <a:off x="4045023" y="1329170"/>
              <a:ext cx="4199130" cy="4199130"/>
              <a:chOff x="5027283" y="2876833"/>
              <a:chExt cx="2155500" cy="2155500"/>
            </a:xfrm>
          </p:grpSpPr>
          <p:sp>
            <p:nvSpPr>
              <p:cNvPr id="192" name="Google Shape;192;p15"/>
              <p:cNvSpPr/>
              <p:nvPr/>
            </p:nvSpPr>
            <p:spPr>
              <a:xfrm>
                <a:off x="5027283" y="2876833"/>
                <a:ext cx="2155500" cy="2155500"/>
              </a:xfrm>
              <a:prstGeom prst="ellipse">
                <a:avLst/>
              </a:prstGeom>
              <a:solidFill>
                <a:srgbClr val="F3F4F4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5261382" y="3110932"/>
                <a:ext cx="1687500" cy="1687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5404356" y="3253906"/>
                <a:ext cx="1401600" cy="14016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" name="Google Shape;195;p15"/>
            <p:cNvSpPr txBox="1"/>
            <p:nvPr/>
          </p:nvSpPr>
          <p:spPr>
            <a:xfrm>
              <a:off x="5202275" y="3328465"/>
              <a:ext cx="1848300" cy="11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INTEGRATED SECURITY SOLUTION</a:t>
              </a:r>
              <a:endPara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" name="Google Shape;196;p15"/>
            <p:cNvGrpSpPr/>
            <p:nvPr/>
          </p:nvGrpSpPr>
          <p:grpSpPr>
            <a:xfrm>
              <a:off x="5394330" y="2394358"/>
              <a:ext cx="1403358" cy="825409"/>
              <a:chOff x="10987243" y="292418"/>
              <a:chExt cx="944768" cy="555681"/>
            </a:xfrm>
          </p:grpSpPr>
          <p:sp>
            <p:nvSpPr>
              <p:cNvPr id="197" name="Google Shape;197;p15"/>
              <p:cNvSpPr/>
              <p:nvPr/>
            </p:nvSpPr>
            <p:spPr>
              <a:xfrm>
                <a:off x="11500431" y="479497"/>
                <a:ext cx="70713" cy="124429"/>
              </a:xfrm>
              <a:custGeom>
                <a:rect b="b" l="l" r="r" t="t"/>
                <a:pathLst>
                  <a:path extrusionOk="0" h="124429" w="70713">
                    <a:moveTo>
                      <a:pt x="70713" y="0"/>
                    </a:moveTo>
                    <a:lnTo>
                      <a:pt x="0" y="124429"/>
                    </a:lnTo>
                    <a:lnTo>
                      <a:pt x="70713" y="1244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10987243" y="365201"/>
                <a:ext cx="409352" cy="419703"/>
              </a:xfrm>
              <a:custGeom>
                <a:rect b="b" l="l" r="r" t="t"/>
                <a:pathLst>
                  <a:path extrusionOk="0" h="419703" w="409352">
                    <a:moveTo>
                      <a:pt x="359777" y="161148"/>
                    </a:moveTo>
                    <a:lnTo>
                      <a:pt x="296800" y="161148"/>
                    </a:lnTo>
                    <a:lnTo>
                      <a:pt x="254960" y="236655"/>
                    </a:lnTo>
                    <a:lnTo>
                      <a:pt x="308349" y="236655"/>
                    </a:lnTo>
                    <a:lnTo>
                      <a:pt x="303119" y="252781"/>
                    </a:lnTo>
                    <a:cubicBezTo>
                      <a:pt x="289717" y="292223"/>
                      <a:pt x="247442" y="322296"/>
                      <a:pt x="213774" y="322296"/>
                    </a:cubicBezTo>
                    <a:cubicBezTo>
                      <a:pt x="150579" y="322296"/>
                      <a:pt x="105362" y="273592"/>
                      <a:pt x="105362" y="208653"/>
                    </a:cubicBezTo>
                    <a:cubicBezTo>
                      <a:pt x="105362" y="148291"/>
                      <a:pt x="143061" y="96972"/>
                      <a:pt x="211486" y="96972"/>
                    </a:cubicBezTo>
                    <a:cubicBezTo>
                      <a:pt x="213992" y="96972"/>
                      <a:pt x="216498" y="97081"/>
                      <a:pt x="218895" y="97190"/>
                    </a:cubicBezTo>
                    <a:lnTo>
                      <a:pt x="325237" y="97190"/>
                    </a:lnTo>
                    <a:cubicBezTo>
                      <a:pt x="302138" y="56004"/>
                      <a:pt x="293749" y="41404"/>
                      <a:pt x="270650" y="763"/>
                    </a:cubicBezTo>
                    <a:cubicBezTo>
                      <a:pt x="246897" y="763"/>
                      <a:pt x="232842" y="0"/>
                      <a:pt x="206147" y="0"/>
                    </a:cubicBezTo>
                    <a:cubicBezTo>
                      <a:pt x="90979" y="0"/>
                      <a:pt x="0" y="96209"/>
                      <a:pt x="0" y="209852"/>
                    </a:cubicBezTo>
                    <a:cubicBezTo>
                      <a:pt x="0" y="323494"/>
                      <a:pt x="90979" y="419703"/>
                      <a:pt x="206365" y="419703"/>
                    </a:cubicBezTo>
                    <a:cubicBezTo>
                      <a:pt x="314886" y="419703"/>
                      <a:pt x="389740" y="341581"/>
                      <a:pt x="409352" y="250602"/>
                    </a:cubicBezTo>
                    <a:cubicBezTo>
                      <a:pt x="377973" y="193835"/>
                      <a:pt x="359777" y="161148"/>
                      <a:pt x="359777" y="1611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11700150" y="365964"/>
                <a:ext cx="231861" cy="416870"/>
              </a:xfrm>
              <a:custGeom>
                <a:rect b="b" l="l" r="r" t="t"/>
                <a:pathLst>
                  <a:path extrusionOk="0" h="416870" w="231861">
                    <a:moveTo>
                      <a:pt x="112662" y="121596"/>
                    </a:moveTo>
                    <a:cubicBezTo>
                      <a:pt x="112662" y="104163"/>
                      <a:pt x="123122" y="98062"/>
                      <a:pt x="135870" y="98062"/>
                    </a:cubicBezTo>
                    <a:lnTo>
                      <a:pt x="209743" y="98062"/>
                    </a:lnTo>
                    <a:lnTo>
                      <a:pt x="154828" y="0"/>
                    </a:lnTo>
                    <a:lnTo>
                      <a:pt x="121378" y="0"/>
                    </a:lnTo>
                    <a:cubicBezTo>
                      <a:pt x="58074" y="0"/>
                      <a:pt x="0" y="47178"/>
                      <a:pt x="0" y="114841"/>
                    </a:cubicBezTo>
                    <a:cubicBezTo>
                      <a:pt x="0" y="183157"/>
                      <a:pt x="112117" y="243411"/>
                      <a:pt x="112117" y="281546"/>
                    </a:cubicBezTo>
                    <a:cubicBezTo>
                      <a:pt x="112117" y="307477"/>
                      <a:pt x="95882" y="316848"/>
                      <a:pt x="72674" y="316848"/>
                    </a:cubicBezTo>
                    <a:lnTo>
                      <a:pt x="4140" y="316848"/>
                    </a:lnTo>
                    <a:lnTo>
                      <a:pt x="49902" y="398893"/>
                    </a:lnTo>
                    <a:lnTo>
                      <a:pt x="59818" y="416870"/>
                    </a:lnTo>
                    <a:lnTo>
                      <a:pt x="112662" y="416870"/>
                    </a:lnTo>
                    <a:cubicBezTo>
                      <a:pt x="173024" y="416870"/>
                      <a:pt x="231861" y="361956"/>
                      <a:pt x="231861" y="296037"/>
                    </a:cubicBezTo>
                    <a:cubicBezTo>
                      <a:pt x="231970" y="200917"/>
                      <a:pt x="112662" y="155809"/>
                      <a:pt x="112662" y="12159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11430698" y="682811"/>
                <a:ext cx="365115" cy="165288"/>
              </a:xfrm>
              <a:custGeom>
                <a:rect b="b" l="l" r="r" t="t"/>
                <a:pathLst>
                  <a:path extrusionOk="0" h="165288" w="365115">
                    <a:moveTo>
                      <a:pt x="273592" y="0"/>
                    </a:moveTo>
                    <a:lnTo>
                      <a:pt x="269451" y="0"/>
                    </a:lnTo>
                    <a:lnTo>
                      <a:pt x="229791" y="0"/>
                    </a:lnTo>
                    <a:lnTo>
                      <a:pt x="229791" y="95011"/>
                    </a:lnTo>
                    <a:lnTo>
                      <a:pt x="140555" y="95011"/>
                    </a:lnTo>
                    <a:lnTo>
                      <a:pt x="140555" y="0"/>
                    </a:lnTo>
                    <a:lnTo>
                      <a:pt x="0" y="0"/>
                    </a:lnTo>
                    <a:lnTo>
                      <a:pt x="55132" y="98824"/>
                    </a:lnTo>
                    <a:cubicBezTo>
                      <a:pt x="55132" y="98824"/>
                      <a:pt x="90870" y="165288"/>
                      <a:pt x="189150" y="165288"/>
                    </a:cubicBezTo>
                    <a:cubicBezTo>
                      <a:pt x="323167" y="165288"/>
                      <a:pt x="365116" y="164634"/>
                      <a:pt x="365116" y="164634"/>
                    </a:cubicBezTo>
                    <a:lnTo>
                      <a:pt x="329378" y="100023"/>
                    </a:lnTo>
                    <a:lnTo>
                      <a:pt x="319463" y="82045"/>
                    </a:lnTo>
                    <a:lnTo>
                      <a:pt x="2735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11217033" y="292418"/>
                <a:ext cx="308357" cy="323929"/>
              </a:xfrm>
              <a:custGeom>
                <a:rect b="b" l="l" r="r" t="t"/>
                <a:pathLst>
                  <a:path extrusionOk="0" h="323929" w="308357">
                    <a:moveTo>
                      <a:pt x="297780" y="122795"/>
                    </a:moveTo>
                    <a:cubicBezTo>
                      <a:pt x="322731" y="77251"/>
                      <a:pt x="295710" y="39878"/>
                      <a:pt x="295710" y="39878"/>
                    </a:cubicBezTo>
                    <a:cubicBezTo>
                      <a:pt x="295710" y="39878"/>
                      <a:pt x="271848" y="0"/>
                      <a:pt x="197648" y="0"/>
                    </a:cubicBezTo>
                    <a:lnTo>
                      <a:pt x="0" y="0"/>
                    </a:lnTo>
                    <a:lnTo>
                      <a:pt x="179453" y="323930"/>
                    </a:lnTo>
                    <a:cubicBezTo>
                      <a:pt x="179453" y="323930"/>
                      <a:pt x="272829" y="168339"/>
                      <a:pt x="297780" y="122795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" name="Google Shape;202;p15"/>
          <p:cNvGrpSpPr/>
          <p:nvPr/>
        </p:nvGrpSpPr>
        <p:grpSpPr>
          <a:xfrm>
            <a:off x="8329388" y="1971082"/>
            <a:ext cx="3587447" cy="2915957"/>
            <a:chOff x="8329388" y="1971082"/>
            <a:chExt cx="3587447" cy="2915957"/>
          </a:xfrm>
        </p:grpSpPr>
        <p:sp>
          <p:nvSpPr>
            <p:cNvPr id="203" name="Google Shape;203;p15"/>
            <p:cNvSpPr txBox="1"/>
            <p:nvPr/>
          </p:nvSpPr>
          <p:spPr>
            <a:xfrm>
              <a:off x="8329388" y="4094139"/>
              <a:ext cx="3587400" cy="792900"/>
            </a:xfrm>
            <a:prstGeom prst="rect">
              <a:avLst/>
            </a:prstGeom>
            <a:solidFill>
              <a:srgbClr val="E400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TECHNOLOGY &amp; </a:t>
              </a:r>
              <a:b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 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 txBox="1"/>
            <p:nvPr/>
          </p:nvSpPr>
          <p:spPr>
            <a:xfrm>
              <a:off x="8329388" y="3032549"/>
              <a:ext cx="3587400" cy="792900"/>
            </a:xfrm>
            <a:prstGeom prst="rect">
              <a:avLst/>
            </a:prstGeom>
            <a:solidFill>
              <a:srgbClr val="E400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PROFESSIONAL</a:t>
              </a: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10839461" y="197108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8329388" y="1971082"/>
              <a:ext cx="2648572" cy="792783"/>
            </a:xfrm>
            <a:custGeom>
              <a:rect b="b" l="l" r="r" t="t"/>
              <a:pathLst>
                <a:path extrusionOk="0" h="792783" w="2648572">
                  <a:moveTo>
                    <a:pt x="0" y="0"/>
                  </a:moveTo>
                  <a:lnTo>
                    <a:pt x="2648572" y="0"/>
                  </a:lnTo>
                  <a:lnTo>
                    <a:pt x="2621239" y="33128"/>
                  </a:lnTo>
                  <a:cubicBezTo>
                    <a:pt x="2551055" y="137015"/>
                    <a:pt x="2510073" y="262253"/>
                    <a:pt x="2510073" y="397062"/>
                  </a:cubicBezTo>
                  <a:cubicBezTo>
                    <a:pt x="2510073" y="531872"/>
                    <a:pt x="2551055" y="657109"/>
                    <a:pt x="2621239" y="760996"/>
                  </a:cubicBezTo>
                  <a:lnTo>
                    <a:pt x="2647466" y="792783"/>
                  </a:lnTo>
                  <a:lnTo>
                    <a:pt x="0" y="792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PEOPLE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10706111" y="197108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rgbClr val="FFFFFF">
                <a:alpha val="290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15"/>
            <p:cNvGrpSpPr/>
            <p:nvPr/>
          </p:nvGrpSpPr>
          <p:grpSpPr>
            <a:xfrm>
              <a:off x="11227161" y="2110206"/>
              <a:ext cx="462254" cy="514774"/>
              <a:chOff x="11341160" y="4124096"/>
              <a:chExt cx="1136039" cy="1265112"/>
            </a:xfrm>
          </p:grpSpPr>
          <p:sp>
            <p:nvSpPr>
              <p:cNvPr id="209" name="Google Shape;209;p15"/>
              <p:cNvSpPr/>
              <p:nvPr/>
            </p:nvSpPr>
            <p:spPr>
              <a:xfrm>
                <a:off x="11625340" y="4500572"/>
                <a:ext cx="647847" cy="510301"/>
              </a:xfrm>
              <a:custGeom>
                <a:rect b="b" l="l" r="r" t="t"/>
                <a:pathLst>
                  <a:path extrusionOk="0" h="510301" w="647847">
                    <a:moveTo>
                      <a:pt x="613728" y="0"/>
                    </a:moveTo>
                    <a:cubicBezTo>
                      <a:pt x="623696" y="0"/>
                      <a:pt x="632241" y="4272"/>
                      <a:pt x="638887" y="12342"/>
                    </a:cubicBezTo>
                    <a:cubicBezTo>
                      <a:pt x="650754" y="27058"/>
                      <a:pt x="650754" y="50318"/>
                      <a:pt x="639361" y="65508"/>
                    </a:cubicBezTo>
                    <a:lnTo>
                      <a:pt x="258209" y="497387"/>
                    </a:lnTo>
                    <a:lnTo>
                      <a:pt x="258178" y="497484"/>
                    </a:lnTo>
                    <a:lnTo>
                      <a:pt x="258078" y="497535"/>
                    </a:lnTo>
                    <a:lnTo>
                      <a:pt x="257704" y="497959"/>
                    </a:lnTo>
                    <a:cubicBezTo>
                      <a:pt x="252007" y="505554"/>
                      <a:pt x="242513" y="510301"/>
                      <a:pt x="233019" y="510301"/>
                    </a:cubicBezTo>
                    <a:cubicBezTo>
                      <a:pt x="223525" y="510301"/>
                      <a:pt x="214505" y="505554"/>
                      <a:pt x="208334" y="497959"/>
                    </a:cubicBezTo>
                    <a:lnTo>
                      <a:pt x="8961" y="248742"/>
                    </a:lnTo>
                    <a:cubicBezTo>
                      <a:pt x="-2907" y="234026"/>
                      <a:pt x="-2907" y="210766"/>
                      <a:pt x="8486" y="195575"/>
                    </a:cubicBezTo>
                    <a:cubicBezTo>
                      <a:pt x="14657" y="187506"/>
                      <a:pt x="23677" y="182759"/>
                      <a:pt x="33170" y="182759"/>
                    </a:cubicBezTo>
                    <a:cubicBezTo>
                      <a:pt x="42190" y="182284"/>
                      <a:pt x="51684" y="187031"/>
                      <a:pt x="58330" y="195101"/>
                    </a:cubicBezTo>
                    <a:lnTo>
                      <a:pt x="234203" y="414944"/>
                    </a:lnTo>
                    <a:lnTo>
                      <a:pt x="589518" y="12342"/>
                    </a:lnTo>
                    <a:cubicBezTo>
                      <a:pt x="595214" y="4747"/>
                      <a:pt x="604234" y="0"/>
                      <a:pt x="613728" y="0"/>
                    </a:cubicBezTo>
                    <a:close/>
                  </a:path>
                </a:pathLst>
              </a:custGeom>
              <a:noFill/>
              <a:ln cap="flat" cmpd="sng" w="12700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11341160" y="4124096"/>
                <a:ext cx="1136039" cy="1265112"/>
              </a:xfrm>
              <a:custGeom>
                <a:rect b="b" l="l" r="r" t="t"/>
                <a:pathLst>
                  <a:path extrusionOk="0" h="1265112" w="1136039">
                    <a:moveTo>
                      <a:pt x="568942" y="1265112"/>
                    </a:moveTo>
                    <a:cubicBezTo>
                      <a:pt x="359600" y="1265112"/>
                      <a:pt x="69559" y="888676"/>
                      <a:pt x="14019" y="545469"/>
                    </a:cubicBezTo>
                    <a:cubicBezTo>
                      <a:pt x="-26331" y="296726"/>
                      <a:pt x="32532" y="214129"/>
                      <a:pt x="39653" y="205584"/>
                    </a:cubicBezTo>
                    <a:cubicBezTo>
                      <a:pt x="48197" y="195141"/>
                      <a:pt x="61489" y="189919"/>
                      <a:pt x="74780" y="192293"/>
                    </a:cubicBezTo>
                    <a:cubicBezTo>
                      <a:pt x="75730" y="192293"/>
                      <a:pt x="182537" y="207958"/>
                      <a:pt x="331592" y="150044"/>
                    </a:cubicBezTo>
                    <a:cubicBezTo>
                      <a:pt x="479698" y="92606"/>
                      <a:pt x="538561" y="15705"/>
                      <a:pt x="539036" y="14755"/>
                    </a:cubicBezTo>
                    <a:cubicBezTo>
                      <a:pt x="545681" y="6211"/>
                      <a:pt x="555650" y="514"/>
                      <a:pt x="566568" y="40"/>
                    </a:cubicBezTo>
                    <a:cubicBezTo>
                      <a:pt x="577486" y="-435"/>
                      <a:pt x="588404" y="3362"/>
                      <a:pt x="595525" y="11432"/>
                    </a:cubicBezTo>
                    <a:cubicBezTo>
                      <a:pt x="596000" y="11907"/>
                      <a:pt x="660559" y="78365"/>
                      <a:pt x="779708" y="152418"/>
                    </a:cubicBezTo>
                    <a:cubicBezTo>
                      <a:pt x="887939" y="219350"/>
                      <a:pt x="1044115" y="159538"/>
                      <a:pt x="1045539" y="159064"/>
                    </a:cubicBezTo>
                    <a:cubicBezTo>
                      <a:pt x="1063578" y="151943"/>
                      <a:pt x="1083515" y="159064"/>
                      <a:pt x="1092060" y="175678"/>
                    </a:cubicBezTo>
                    <a:cubicBezTo>
                      <a:pt x="1094908" y="180900"/>
                      <a:pt x="1163739" y="311917"/>
                      <a:pt x="1123390" y="546418"/>
                    </a:cubicBezTo>
                    <a:lnTo>
                      <a:pt x="1123390" y="546418"/>
                    </a:lnTo>
                    <a:cubicBezTo>
                      <a:pt x="1067850" y="869688"/>
                      <a:pt x="801069" y="1265112"/>
                      <a:pt x="568942" y="1265112"/>
                    </a:cubicBezTo>
                    <a:close/>
                    <a:moveTo>
                      <a:pt x="90445" y="268244"/>
                    </a:moveTo>
                    <a:cubicBezTo>
                      <a:pt x="79527" y="299100"/>
                      <a:pt x="61963" y="377425"/>
                      <a:pt x="87122" y="533601"/>
                    </a:cubicBezTo>
                    <a:cubicBezTo>
                      <a:pt x="130795" y="805129"/>
                      <a:pt x="387132" y="1190584"/>
                      <a:pt x="568467" y="1190584"/>
                    </a:cubicBezTo>
                    <a:cubicBezTo>
                      <a:pt x="744106" y="1190584"/>
                      <a:pt x="996171" y="846428"/>
                      <a:pt x="1049812" y="533126"/>
                    </a:cubicBezTo>
                    <a:cubicBezTo>
                      <a:pt x="1075445" y="385495"/>
                      <a:pt x="1052660" y="284859"/>
                      <a:pt x="1037469" y="238813"/>
                    </a:cubicBezTo>
                    <a:cubicBezTo>
                      <a:pt x="975758" y="255902"/>
                      <a:pt x="845691" y="280112"/>
                      <a:pt x="740308" y="215078"/>
                    </a:cubicBezTo>
                    <a:cubicBezTo>
                      <a:pt x="658660" y="164760"/>
                      <a:pt x="601696" y="117765"/>
                      <a:pt x="569891" y="89758"/>
                    </a:cubicBezTo>
                    <a:cubicBezTo>
                      <a:pt x="535713" y="122987"/>
                      <a:pt x="468306" y="176628"/>
                      <a:pt x="357701" y="219350"/>
                    </a:cubicBezTo>
                    <a:cubicBezTo>
                      <a:pt x="234754" y="267770"/>
                      <a:pt x="136491" y="270618"/>
                      <a:pt x="90445" y="268244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accent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15"/>
            <p:cNvSpPr/>
            <p:nvPr/>
          </p:nvSpPr>
          <p:spPr>
            <a:xfrm>
              <a:off x="10839461" y="303153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0706111" y="303153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rgbClr val="FFFFFF">
                <a:alpha val="290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0839461" y="409198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0706111" y="4091982"/>
              <a:ext cx="1077374" cy="792783"/>
            </a:xfrm>
            <a:custGeom>
              <a:rect b="b" l="l" r="r" t="t"/>
              <a:pathLst>
                <a:path extrusionOk="0" h="792783" w="1077374">
                  <a:moveTo>
                    <a:pt x="138499" y="0"/>
                  </a:moveTo>
                  <a:lnTo>
                    <a:pt x="1077374" y="0"/>
                  </a:lnTo>
                  <a:lnTo>
                    <a:pt x="1077374" y="792783"/>
                  </a:lnTo>
                  <a:lnTo>
                    <a:pt x="137393" y="792783"/>
                  </a:lnTo>
                  <a:lnTo>
                    <a:pt x="111166" y="760996"/>
                  </a:lnTo>
                  <a:cubicBezTo>
                    <a:pt x="40982" y="657109"/>
                    <a:pt x="0" y="531872"/>
                    <a:pt x="0" y="397062"/>
                  </a:cubicBezTo>
                  <a:cubicBezTo>
                    <a:pt x="0" y="262253"/>
                    <a:pt x="40982" y="137015"/>
                    <a:pt x="111166" y="33128"/>
                  </a:cubicBezTo>
                  <a:lnTo>
                    <a:pt x="138499" y="0"/>
                  </a:lnTo>
                  <a:close/>
                </a:path>
              </a:pathLst>
            </a:custGeom>
            <a:solidFill>
              <a:srgbClr val="FFFFFF">
                <a:alpha val="290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1164127" y="3217932"/>
              <a:ext cx="587331" cy="476053"/>
            </a:xfrm>
            <a:custGeom>
              <a:rect b="b" l="l" r="r" t="t"/>
              <a:pathLst>
                <a:path extrusionOk="0" h="721292" w="889896">
                  <a:moveTo>
                    <a:pt x="809402" y="681351"/>
                  </a:moveTo>
                  <a:lnTo>
                    <a:pt x="81645" y="681351"/>
                  </a:lnTo>
                  <a:cubicBezTo>
                    <a:pt x="59325" y="681351"/>
                    <a:pt x="41116" y="663143"/>
                    <a:pt x="41116" y="641410"/>
                  </a:cubicBezTo>
                  <a:cubicBezTo>
                    <a:pt x="41116" y="633187"/>
                    <a:pt x="42878" y="627900"/>
                    <a:pt x="44053" y="625551"/>
                  </a:cubicBezTo>
                  <a:cubicBezTo>
                    <a:pt x="44640" y="624964"/>
                    <a:pt x="44053" y="625551"/>
                    <a:pt x="45228" y="623789"/>
                  </a:cubicBezTo>
                  <a:lnTo>
                    <a:pt x="409400" y="62849"/>
                  </a:lnTo>
                  <a:cubicBezTo>
                    <a:pt x="409988" y="61674"/>
                    <a:pt x="410575" y="61087"/>
                    <a:pt x="411162" y="59912"/>
                  </a:cubicBezTo>
                  <a:cubicBezTo>
                    <a:pt x="411162" y="59912"/>
                    <a:pt x="422322" y="40529"/>
                    <a:pt x="445817" y="40529"/>
                  </a:cubicBezTo>
                  <a:cubicBezTo>
                    <a:pt x="469312" y="40529"/>
                    <a:pt x="478123" y="55800"/>
                    <a:pt x="479298" y="58150"/>
                  </a:cubicBezTo>
                  <a:cubicBezTo>
                    <a:pt x="480472" y="60499"/>
                    <a:pt x="480472" y="61087"/>
                    <a:pt x="482235" y="63436"/>
                  </a:cubicBezTo>
                  <a:lnTo>
                    <a:pt x="846407" y="624376"/>
                  </a:lnTo>
                  <a:cubicBezTo>
                    <a:pt x="846994" y="624964"/>
                    <a:pt x="847582" y="626138"/>
                    <a:pt x="848169" y="626726"/>
                  </a:cubicBezTo>
                  <a:cubicBezTo>
                    <a:pt x="848756" y="627900"/>
                    <a:pt x="850519" y="632599"/>
                    <a:pt x="850519" y="641997"/>
                  </a:cubicBezTo>
                  <a:cubicBezTo>
                    <a:pt x="849931" y="663730"/>
                    <a:pt x="831723" y="681351"/>
                    <a:pt x="809402" y="681351"/>
                  </a:cubicBezTo>
                  <a:moveTo>
                    <a:pt x="879887" y="602056"/>
                  </a:moveTo>
                  <a:lnTo>
                    <a:pt x="515715" y="41116"/>
                  </a:lnTo>
                  <a:cubicBezTo>
                    <a:pt x="515715" y="41116"/>
                    <a:pt x="496919" y="0"/>
                    <a:pt x="445230" y="0"/>
                  </a:cubicBezTo>
                  <a:cubicBezTo>
                    <a:pt x="396478" y="0"/>
                    <a:pt x="374745" y="41116"/>
                    <a:pt x="374745" y="41116"/>
                  </a:cubicBezTo>
                  <a:lnTo>
                    <a:pt x="10573" y="602056"/>
                  </a:lnTo>
                  <a:cubicBezTo>
                    <a:pt x="10573" y="602056"/>
                    <a:pt x="0" y="615566"/>
                    <a:pt x="0" y="641410"/>
                  </a:cubicBezTo>
                  <a:cubicBezTo>
                    <a:pt x="0" y="685463"/>
                    <a:pt x="36417" y="721292"/>
                    <a:pt x="81058" y="721292"/>
                  </a:cubicBezTo>
                  <a:lnTo>
                    <a:pt x="808815" y="721292"/>
                  </a:lnTo>
                  <a:cubicBezTo>
                    <a:pt x="853455" y="721292"/>
                    <a:pt x="889873" y="685463"/>
                    <a:pt x="889873" y="641410"/>
                  </a:cubicBezTo>
                  <a:cubicBezTo>
                    <a:pt x="890460" y="613216"/>
                    <a:pt x="879887" y="602056"/>
                    <a:pt x="879887" y="602056"/>
                  </a:cubicBezTo>
                  <a:moveTo>
                    <a:pt x="445230" y="520999"/>
                  </a:moveTo>
                  <a:cubicBezTo>
                    <a:pt x="422910" y="520999"/>
                    <a:pt x="404701" y="539207"/>
                    <a:pt x="404701" y="560940"/>
                  </a:cubicBezTo>
                  <a:cubicBezTo>
                    <a:pt x="404701" y="582673"/>
                    <a:pt x="422910" y="600881"/>
                    <a:pt x="445230" y="600881"/>
                  </a:cubicBezTo>
                  <a:cubicBezTo>
                    <a:pt x="467550" y="600881"/>
                    <a:pt x="485759" y="582673"/>
                    <a:pt x="485759" y="560940"/>
                  </a:cubicBezTo>
                  <a:cubicBezTo>
                    <a:pt x="485759" y="539207"/>
                    <a:pt x="467550" y="520999"/>
                    <a:pt x="445230" y="520999"/>
                  </a:cubicBezTo>
                  <a:moveTo>
                    <a:pt x="445230" y="200294"/>
                  </a:moveTo>
                  <a:cubicBezTo>
                    <a:pt x="422910" y="200294"/>
                    <a:pt x="404701" y="218502"/>
                    <a:pt x="404701" y="240235"/>
                  </a:cubicBezTo>
                  <a:lnTo>
                    <a:pt x="424672" y="460499"/>
                  </a:lnTo>
                  <a:cubicBezTo>
                    <a:pt x="424672" y="471659"/>
                    <a:pt x="433483" y="480470"/>
                    <a:pt x="444643" y="480470"/>
                  </a:cubicBezTo>
                  <a:cubicBezTo>
                    <a:pt x="455803" y="480470"/>
                    <a:pt x="464613" y="471659"/>
                    <a:pt x="464613" y="460499"/>
                  </a:cubicBezTo>
                  <a:lnTo>
                    <a:pt x="484584" y="240235"/>
                  </a:lnTo>
                  <a:cubicBezTo>
                    <a:pt x="485759" y="218502"/>
                    <a:pt x="467550" y="200294"/>
                    <a:pt x="445230" y="200294"/>
                  </a:cubicBezTo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15"/>
            <p:cNvGrpSpPr/>
            <p:nvPr/>
          </p:nvGrpSpPr>
          <p:grpSpPr>
            <a:xfrm>
              <a:off x="11168439" y="4198706"/>
              <a:ext cx="579041" cy="579331"/>
              <a:chOff x="5644105" y="3515724"/>
              <a:chExt cx="935446" cy="935914"/>
            </a:xfrm>
          </p:grpSpPr>
          <p:sp>
            <p:nvSpPr>
              <p:cNvPr id="217" name="Google Shape;217;p15"/>
              <p:cNvSpPr/>
              <p:nvPr/>
            </p:nvSpPr>
            <p:spPr>
              <a:xfrm>
                <a:off x="5644105" y="3709953"/>
                <a:ext cx="935446" cy="312698"/>
              </a:xfrm>
              <a:custGeom>
                <a:rect b="b" l="l" r="r" t="t"/>
                <a:pathLst>
                  <a:path extrusionOk="0" h="312698" w="935446">
                    <a:moveTo>
                      <a:pt x="865143" y="171782"/>
                    </a:moveTo>
                    <a:cubicBezTo>
                      <a:pt x="829914" y="171782"/>
                      <a:pt x="800920" y="197814"/>
                      <a:pt x="795776" y="231640"/>
                    </a:cubicBezTo>
                    <a:lnTo>
                      <a:pt x="540598" y="231640"/>
                    </a:lnTo>
                    <a:lnTo>
                      <a:pt x="371778" y="62664"/>
                    </a:lnTo>
                    <a:lnTo>
                      <a:pt x="140138" y="62664"/>
                    </a:lnTo>
                    <a:cubicBezTo>
                      <a:pt x="136241" y="27435"/>
                      <a:pt x="106623" y="0"/>
                      <a:pt x="70459" y="0"/>
                    </a:cubicBezTo>
                    <a:cubicBezTo>
                      <a:pt x="31644" y="0"/>
                      <a:pt x="0" y="31644"/>
                      <a:pt x="0" y="70459"/>
                    </a:cubicBezTo>
                    <a:cubicBezTo>
                      <a:pt x="0" y="109273"/>
                      <a:pt x="31644" y="140917"/>
                      <a:pt x="70459" y="140917"/>
                    </a:cubicBezTo>
                    <a:cubicBezTo>
                      <a:pt x="106623" y="140917"/>
                      <a:pt x="136241" y="113326"/>
                      <a:pt x="140138" y="78253"/>
                    </a:cubicBezTo>
                    <a:lnTo>
                      <a:pt x="365231" y="78253"/>
                    </a:lnTo>
                    <a:lnTo>
                      <a:pt x="534051" y="247072"/>
                    </a:lnTo>
                    <a:lnTo>
                      <a:pt x="794997" y="247072"/>
                    </a:lnTo>
                    <a:cubicBezTo>
                      <a:pt x="797646" y="283549"/>
                      <a:pt x="827888" y="312699"/>
                      <a:pt x="864987" y="312699"/>
                    </a:cubicBezTo>
                    <a:cubicBezTo>
                      <a:pt x="903802" y="312699"/>
                      <a:pt x="935446" y="281055"/>
                      <a:pt x="935446" y="242240"/>
                    </a:cubicBezTo>
                    <a:cubicBezTo>
                      <a:pt x="935602" y="203426"/>
                      <a:pt x="903958" y="171782"/>
                      <a:pt x="865143" y="171782"/>
                    </a:cubicBezTo>
                    <a:close/>
                    <a:moveTo>
                      <a:pt x="70459" y="125485"/>
                    </a:moveTo>
                    <a:cubicBezTo>
                      <a:pt x="40217" y="125485"/>
                      <a:pt x="15588" y="100855"/>
                      <a:pt x="15588" y="70459"/>
                    </a:cubicBezTo>
                    <a:cubicBezTo>
                      <a:pt x="15588" y="40062"/>
                      <a:pt x="40217" y="15588"/>
                      <a:pt x="70459" y="15588"/>
                    </a:cubicBezTo>
                    <a:cubicBezTo>
                      <a:pt x="100700" y="15588"/>
                      <a:pt x="125329" y="40217"/>
                      <a:pt x="125329" y="70459"/>
                    </a:cubicBezTo>
                    <a:cubicBezTo>
                      <a:pt x="125329" y="100700"/>
                      <a:pt x="100700" y="125485"/>
                      <a:pt x="70459" y="125485"/>
                    </a:cubicBezTo>
                    <a:close/>
                    <a:moveTo>
                      <a:pt x="865143" y="297110"/>
                    </a:moveTo>
                    <a:cubicBezTo>
                      <a:pt x="834902" y="297110"/>
                      <a:pt x="810273" y="272481"/>
                      <a:pt x="810273" y="242240"/>
                    </a:cubicBezTo>
                    <a:cubicBezTo>
                      <a:pt x="810273" y="211999"/>
                      <a:pt x="834902" y="187370"/>
                      <a:pt x="865143" y="187370"/>
                    </a:cubicBezTo>
                    <a:cubicBezTo>
                      <a:pt x="895384" y="187370"/>
                      <a:pt x="920014" y="211999"/>
                      <a:pt x="920014" y="242240"/>
                    </a:cubicBezTo>
                    <a:cubicBezTo>
                      <a:pt x="920014" y="272481"/>
                      <a:pt x="895384" y="297110"/>
                      <a:pt x="865143" y="29711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5705990" y="3899349"/>
                <a:ext cx="204049" cy="140917"/>
              </a:xfrm>
              <a:custGeom>
                <a:rect b="b" l="l" r="r" t="t"/>
                <a:pathLst>
                  <a:path extrusionOk="0" h="140917" w="204049">
                    <a:moveTo>
                      <a:pt x="140138" y="78253"/>
                    </a:moveTo>
                    <a:lnTo>
                      <a:pt x="196255" y="78253"/>
                    </a:lnTo>
                    <a:cubicBezTo>
                      <a:pt x="200620" y="78253"/>
                      <a:pt x="204049" y="74823"/>
                      <a:pt x="204049" y="70458"/>
                    </a:cubicBezTo>
                    <a:cubicBezTo>
                      <a:pt x="204049" y="66094"/>
                      <a:pt x="200620" y="62664"/>
                      <a:pt x="196255" y="62664"/>
                    </a:cubicBezTo>
                    <a:lnTo>
                      <a:pt x="140138" y="62664"/>
                    </a:lnTo>
                    <a:cubicBezTo>
                      <a:pt x="136241" y="27435"/>
                      <a:pt x="106623" y="0"/>
                      <a:pt x="70459" y="0"/>
                    </a:cubicBezTo>
                    <a:cubicBezTo>
                      <a:pt x="31644" y="0"/>
                      <a:pt x="0" y="31644"/>
                      <a:pt x="0" y="70458"/>
                    </a:cubicBezTo>
                    <a:cubicBezTo>
                      <a:pt x="0" y="109273"/>
                      <a:pt x="31644" y="140917"/>
                      <a:pt x="70459" y="140917"/>
                    </a:cubicBezTo>
                    <a:cubicBezTo>
                      <a:pt x="106623" y="140917"/>
                      <a:pt x="136241" y="113326"/>
                      <a:pt x="140138" y="78253"/>
                    </a:cubicBezTo>
                    <a:close/>
                    <a:moveTo>
                      <a:pt x="70459" y="125329"/>
                    </a:moveTo>
                    <a:cubicBezTo>
                      <a:pt x="40217" y="125329"/>
                      <a:pt x="15588" y="100700"/>
                      <a:pt x="15588" y="70458"/>
                    </a:cubicBezTo>
                    <a:cubicBezTo>
                      <a:pt x="15588" y="40217"/>
                      <a:pt x="40217" y="15588"/>
                      <a:pt x="70459" y="15588"/>
                    </a:cubicBezTo>
                    <a:cubicBezTo>
                      <a:pt x="100700" y="15588"/>
                      <a:pt x="125329" y="40217"/>
                      <a:pt x="125329" y="70458"/>
                    </a:cubicBezTo>
                    <a:cubicBezTo>
                      <a:pt x="125329" y="100700"/>
                      <a:pt x="100700" y="125329"/>
                      <a:pt x="70459" y="125329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6191093" y="3515724"/>
                <a:ext cx="140917" cy="403733"/>
              </a:xfrm>
              <a:custGeom>
                <a:rect b="b" l="l" r="r" t="t"/>
                <a:pathLst>
                  <a:path extrusionOk="0" h="403733" w="140917">
                    <a:moveTo>
                      <a:pt x="62664" y="139982"/>
                    </a:moveTo>
                    <a:lnTo>
                      <a:pt x="62664" y="367413"/>
                    </a:lnTo>
                    <a:lnTo>
                      <a:pt x="26344" y="403734"/>
                    </a:lnTo>
                    <a:lnTo>
                      <a:pt x="48323" y="403734"/>
                    </a:lnTo>
                    <a:lnTo>
                      <a:pt x="78253" y="373960"/>
                    </a:lnTo>
                    <a:lnTo>
                      <a:pt x="78253" y="140138"/>
                    </a:lnTo>
                    <a:cubicBezTo>
                      <a:pt x="113482" y="136241"/>
                      <a:pt x="140917" y="106623"/>
                      <a:pt x="140917" y="70459"/>
                    </a:cubicBezTo>
                    <a:cubicBezTo>
                      <a:pt x="140917" y="31644"/>
                      <a:pt x="109273" y="0"/>
                      <a:pt x="70459" y="0"/>
                    </a:cubicBezTo>
                    <a:cubicBezTo>
                      <a:pt x="31644" y="0"/>
                      <a:pt x="0" y="31644"/>
                      <a:pt x="0" y="70459"/>
                    </a:cubicBezTo>
                    <a:cubicBezTo>
                      <a:pt x="0" y="106623"/>
                      <a:pt x="27591" y="136085"/>
                      <a:pt x="62664" y="139982"/>
                    </a:cubicBezTo>
                    <a:close/>
                    <a:moveTo>
                      <a:pt x="70459" y="15432"/>
                    </a:moveTo>
                    <a:cubicBezTo>
                      <a:pt x="100700" y="15432"/>
                      <a:pt x="125329" y="40062"/>
                      <a:pt x="125329" y="70303"/>
                    </a:cubicBezTo>
                    <a:cubicBezTo>
                      <a:pt x="125329" y="100544"/>
                      <a:pt x="100700" y="125173"/>
                      <a:pt x="70459" y="125173"/>
                    </a:cubicBezTo>
                    <a:cubicBezTo>
                      <a:pt x="40217" y="125173"/>
                      <a:pt x="15588" y="100544"/>
                      <a:pt x="15588" y="70303"/>
                    </a:cubicBezTo>
                    <a:cubicBezTo>
                      <a:pt x="15588" y="40062"/>
                      <a:pt x="40217" y="15432"/>
                      <a:pt x="70459" y="15432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6019156" y="3973549"/>
                <a:ext cx="160558" cy="478089"/>
              </a:xfrm>
              <a:custGeom>
                <a:rect b="b" l="l" r="r" t="t"/>
                <a:pathLst>
                  <a:path extrusionOk="0" h="478089" w="160558">
                    <a:moveTo>
                      <a:pt x="81370" y="338107"/>
                    </a:moveTo>
                    <a:lnTo>
                      <a:pt x="81370" y="84956"/>
                    </a:lnTo>
                    <a:lnTo>
                      <a:pt x="160558" y="5768"/>
                    </a:lnTo>
                    <a:lnTo>
                      <a:pt x="149958" y="5768"/>
                    </a:lnTo>
                    <a:lnTo>
                      <a:pt x="144191" y="0"/>
                    </a:lnTo>
                    <a:lnTo>
                      <a:pt x="65626" y="78564"/>
                    </a:lnTo>
                    <a:lnTo>
                      <a:pt x="65626" y="337640"/>
                    </a:lnTo>
                    <a:cubicBezTo>
                      <a:pt x="29150" y="340290"/>
                      <a:pt x="0" y="370531"/>
                      <a:pt x="0" y="407631"/>
                    </a:cubicBezTo>
                    <a:cubicBezTo>
                      <a:pt x="0" y="446445"/>
                      <a:pt x="31644" y="478089"/>
                      <a:pt x="70459" y="478089"/>
                    </a:cubicBezTo>
                    <a:cubicBezTo>
                      <a:pt x="109273" y="478089"/>
                      <a:pt x="140917" y="446445"/>
                      <a:pt x="140917" y="407631"/>
                    </a:cubicBezTo>
                    <a:cubicBezTo>
                      <a:pt x="141229" y="372245"/>
                      <a:pt x="115197" y="343251"/>
                      <a:pt x="81370" y="338107"/>
                    </a:cubicBezTo>
                    <a:close/>
                    <a:moveTo>
                      <a:pt x="70770" y="462501"/>
                    </a:moveTo>
                    <a:cubicBezTo>
                      <a:pt x="40529" y="462501"/>
                      <a:pt x="15900" y="437872"/>
                      <a:pt x="15900" y="407631"/>
                    </a:cubicBezTo>
                    <a:cubicBezTo>
                      <a:pt x="15900" y="377390"/>
                      <a:pt x="40529" y="352604"/>
                      <a:pt x="70770" y="352604"/>
                    </a:cubicBezTo>
                    <a:cubicBezTo>
                      <a:pt x="101011" y="352604"/>
                      <a:pt x="125641" y="377234"/>
                      <a:pt x="125641" y="407475"/>
                    </a:cubicBezTo>
                    <a:cubicBezTo>
                      <a:pt x="125641" y="437716"/>
                      <a:pt x="101011" y="462501"/>
                      <a:pt x="70770" y="46250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5930927" y="4098410"/>
                <a:ext cx="34761" cy="15588"/>
              </a:xfrm>
              <a:custGeom>
                <a:rect b="b" l="l" r="r" t="t"/>
                <a:pathLst>
                  <a:path extrusionOk="0" h="15588" w="34761">
                    <a:moveTo>
                      <a:pt x="0" y="7794"/>
                    </a:moveTo>
                    <a:cubicBezTo>
                      <a:pt x="0" y="12159"/>
                      <a:pt x="3429" y="15588"/>
                      <a:pt x="7794" y="15588"/>
                    </a:cubicBezTo>
                    <a:lnTo>
                      <a:pt x="26968" y="15588"/>
                    </a:lnTo>
                    <a:cubicBezTo>
                      <a:pt x="31332" y="15588"/>
                      <a:pt x="34762" y="12159"/>
                      <a:pt x="34762" y="7794"/>
                    </a:cubicBezTo>
                    <a:cubicBezTo>
                      <a:pt x="34762" y="3429"/>
                      <a:pt x="31332" y="0"/>
                      <a:pt x="26968" y="0"/>
                    </a:cubicBezTo>
                    <a:lnTo>
                      <a:pt x="7794" y="0"/>
                    </a:lnTo>
                    <a:cubicBezTo>
                      <a:pt x="3429" y="0"/>
                      <a:pt x="0" y="3585"/>
                      <a:pt x="0" y="7794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5873874" y="4098410"/>
                <a:ext cx="34761" cy="15588"/>
              </a:xfrm>
              <a:custGeom>
                <a:rect b="b" l="l" r="r" t="t"/>
                <a:pathLst>
                  <a:path extrusionOk="0" h="15588" w="34761">
                    <a:moveTo>
                      <a:pt x="26968" y="0"/>
                    </a:moveTo>
                    <a:lnTo>
                      <a:pt x="7794" y="0"/>
                    </a:lnTo>
                    <a:cubicBezTo>
                      <a:pt x="3429" y="0"/>
                      <a:pt x="0" y="3429"/>
                      <a:pt x="0" y="7794"/>
                    </a:cubicBezTo>
                    <a:cubicBezTo>
                      <a:pt x="0" y="12159"/>
                      <a:pt x="3429" y="15588"/>
                      <a:pt x="7794" y="15588"/>
                    </a:cubicBezTo>
                    <a:lnTo>
                      <a:pt x="26968" y="15588"/>
                    </a:lnTo>
                    <a:cubicBezTo>
                      <a:pt x="31332" y="15588"/>
                      <a:pt x="34762" y="12159"/>
                      <a:pt x="34762" y="7794"/>
                    </a:cubicBezTo>
                    <a:cubicBezTo>
                      <a:pt x="34762" y="3429"/>
                      <a:pt x="31332" y="0"/>
                      <a:pt x="26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5995929" y="3962014"/>
                <a:ext cx="34761" cy="15588"/>
              </a:xfrm>
              <a:custGeom>
                <a:rect b="b" l="l" r="r" t="t"/>
                <a:pathLst>
                  <a:path extrusionOk="0" h="15588" w="34761">
                    <a:moveTo>
                      <a:pt x="7794" y="15588"/>
                    </a:moveTo>
                    <a:lnTo>
                      <a:pt x="26968" y="15588"/>
                    </a:lnTo>
                    <a:cubicBezTo>
                      <a:pt x="31332" y="15588"/>
                      <a:pt x="34762" y="12159"/>
                      <a:pt x="34762" y="7794"/>
                    </a:cubicBezTo>
                    <a:cubicBezTo>
                      <a:pt x="34762" y="3429"/>
                      <a:pt x="31332" y="0"/>
                      <a:pt x="26968" y="0"/>
                    </a:cubicBezTo>
                    <a:lnTo>
                      <a:pt x="7794" y="0"/>
                    </a:lnTo>
                    <a:cubicBezTo>
                      <a:pt x="3429" y="0"/>
                      <a:pt x="0" y="3429"/>
                      <a:pt x="0" y="7794"/>
                    </a:cubicBezTo>
                    <a:cubicBezTo>
                      <a:pt x="0" y="12159"/>
                      <a:pt x="3429" y="15588"/>
                      <a:pt x="7794" y="1558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5938877" y="3962014"/>
                <a:ext cx="34761" cy="15588"/>
              </a:xfrm>
              <a:custGeom>
                <a:rect b="b" l="l" r="r" t="t"/>
                <a:pathLst>
                  <a:path extrusionOk="0" h="15588" w="34761">
                    <a:moveTo>
                      <a:pt x="26968" y="15588"/>
                    </a:moveTo>
                    <a:cubicBezTo>
                      <a:pt x="31332" y="15588"/>
                      <a:pt x="34762" y="12159"/>
                      <a:pt x="34762" y="7794"/>
                    </a:cubicBezTo>
                    <a:cubicBezTo>
                      <a:pt x="34762" y="3429"/>
                      <a:pt x="31332" y="0"/>
                      <a:pt x="26968" y="0"/>
                    </a:cubicBezTo>
                    <a:lnTo>
                      <a:pt x="7794" y="0"/>
                    </a:lnTo>
                    <a:cubicBezTo>
                      <a:pt x="3429" y="0"/>
                      <a:pt x="0" y="3429"/>
                      <a:pt x="0" y="7794"/>
                    </a:cubicBezTo>
                    <a:cubicBezTo>
                      <a:pt x="0" y="12159"/>
                      <a:pt x="3429" y="15588"/>
                      <a:pt x="7794" y="15588"/>
                    </a:cubicBezTo>
                    <a:lnTo>
                      <a:pt x="26968" y="15588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5847218" y="3640897"/>
                <a:ext cx="384560" cy="109740"/>
              </a:xfrm>
              <a:custGeom>
                <a:rect b="b" l="l" r="r" t="t"/>
                <a:pathLst>
                  <a:path extrusionOk="0" h="109740" w="384560">
                    <a:moveTo>
                      <a:pt x="243799" y="15588"/>
                    </a:moveTo>
                    <a:cubicBezTo>
                      <a:pt x="294460" y="15588"/>
                      <a:pt x="342316" y="27903"/>
                      <a:pt x="384560" y="49570"/>
                    </a:cubicBezTo>
                    <a:lnTo>
                      <a:pt x="384560" y="32112"/>
                    </a:lnTo>
                    <a:cubicBezTo>
                      <a:pt x="341849" y="11691"/>
                      <a:pt x="294149" y="0"/>
                      <a:pt x="243799" y="0"/>
                    </a:cubicBezTo>
                    <a:cubicBezTo>
                      <a:pt x="146841" y="0"/>
                      <a:pt x="60014" y="42556"/>
                      <a:pt x="0" y="109741"/>
                    </a:cubicBezTo>
                    <a:lnTo>
                      <a:pt x="21044" y="109741"/>
                    </a:lnTo>
                    <a:cubicBezTo>
                      <a:pt x="77629" y="51753"/>
                      <a:pt x="156505" y="15588"/>
                      <a:pt x="243799" y="1558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6291481" y="3710265"/>
                <a:ext cx="122522" cy="209193"/>
              </a:xfrm>
              <a:custGeom>
                <a:rect b="b" l="l" r="r" t="t"/>
                <a:pathLst>
                  <a:path extrusionOk="0" h="209193" w="122522">
                    <a:moveTo>
                      <a:pt x="0" y="0"/>
                    </a:moveTo>
                    <a:lnTo>
                      <a:pt x="0" y="19797"/>
                    </a:lnTo>
                    <a:cubicBezTo>
                      <a:pt x="55806" y="67029"/>
                      <a:pt x="94932" y="133591"/>
                      <a:pt x="106779" y="209193"/>
                    </a:cubicBezTo>
                    <a:lnTo>
                      <a:pt x="122523" y="209193"/>
                    </a:lnTo>
                    <a:cubicBezTo>
                      <a:pt x="109897" y="124549"/>
                      <a:pt x="64535" y="5050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6122661" y="3979161"/>
                <a:ext cx="294772" cy="314101"/>
              </a:xfrm>
              <a:custGeom>
                <a:rect b="b" l="l" r="r" t="t"/>
                <a:pathLst>
                  <a:path extrusionOk="0" h="314101" w="294772">
                    <a:moveTo>
                      <a:pt x="0" y="298513"/>
                    </a:moveTo>
                    <a:lnTo>
                      <a:pt x="0" y="314102"/>
                    </a:lnTo>
                    <a:cubicBezTo>
                      <a:pt x="161805" y="298513"/>
                      <a:pt x="289005" y="164455"/>
                      <a:pt x="294772" y="0"/>
                    </a:cubicBezTo>
                    <a:lnTo>
                      <a:pt x="279184" y="0"/>
                    </a:lnTo>
                    <a:cubicBezTo>
                      <a:pt x="273572" y="155882"/>
                      <a:pt x="153076" y="282925"/>
                      <a:pt x="0" y="298513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5988291" y="4098410"/>
                <a:ext cx="74511" cy="15588"/>
              </a:xfrm>
              <a:custGeom>
                <a:rect b="b" l="l" r="r" t="t"/>
                <a:pathLst>
                  <a:path extrusionOk="0" h="15588" w="74511">
                    <a:moveTo>
                      <a:pt x="0" y="7794"/>
                    </a:moveTo>
                    <a:cubicBezTo>
                      <a:pt x="0" y="12159"/>
                      <a:pt x="3429" y="15588"/>
                      <a:pt x="7794" y="15588"/>
                    </a:cubicBezTo>
                    <a:lnTo>
                      <a:pt x="74511" y="15588"/>
                    </a:lnTo>
                    <a:lnTo>
                      <a:pt x="74511" y="0"/>
                    </a:lnTo>
                    <a:lnTo>
                      <a:pt x="7794" y="0"/>
                    </a:lnTo>
                    <a:cubicBezTo>
                      <a:pt x="3429" y="0"/>
                      <a:pt x="0" y="3585"/>
                      <a:pt x="0" y="7794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6122661" y="4035746"/>
                <a:ext cx="187058" cy="140917"/>
              </a:xfrm>
              <a:custGeom>
                <a:rect b="b" l="l" r="r" t="t"/>
                <a:pathLst>
                  <a:path extrusionOk="0" h="140917" w="187058">
                    <a:moveTo>
                      <a:pt x="0" y="78253"/>
                    </a:moveTo>
                    <a:lnTo>
                      <a:pt x="46920" y="78253"/>
                    </a:lnTo>
                    <a:cubicBezTo>
                      <a:pt x="50817" y="113482"/>
                      <a:pt x="80435" y="140917"/>
                      <a:pt x="116599" y="140917"/>
                    </a:cubicBezTo>
                    <a:cubicBezTo>
                      <a:pt x="155414" y="140917"/>
                      <a:pt x="187058" y="109273"/>
                      <a:pt x="187058" y="70459"/>
                    </a:cubicBezTo>
                    <a:cubicBezTo>
                      <a:pt x="187058" y="31644"/>
                      <a:pt x="155414" y="0"/>
                      <a:pt x="116599" y="0"/>
                    </a:cubicBezTo>
                    <a:cubicBezTo>
                      <a:pt x="80435" y="0"/>
                      <a:pt x="50817" y="27591"/>
                      <a:pt x="46920" y="62664"/>
                    </a:cubicBezTo>
                    <a:lnTo>
                      <a:pt x="0" y="62664"/>
                    </a:lnTo>
                    <a:lnTo>
                      <a:pt x="0" y="78253"/>
                    </a:lnTo>
                    <a:close/>
                    <a:moveTo>
                      <a:pt x="116599" y="15588"/>
                    </a:moveTo>
                    <a:cubicBezTo>
                      <a:pt x="146841" y="15588"/>
                      <a:pt x="171470" y="40218"/>
                      <a:pt x="171470" y="70459"/>
                    </a:cubicBezTo>
                    <a:cubicBezTo>
                      <a:pt x="171470" y="100700"/>
                      <a:pt x="146841" y="125329"/>
                      <a:pt x="116599" y="125329"/>
                    </a:cubicBezTo>
                    <a:cubicBezTo>
                      <a:pt x="86358" y="125329"/>
                      <a:pt x="61729" y="100700"/>
                      <a:pt x="61729" y="70459"/>
                    </a:cubicBezTo>
                    <a:cubicBezTo>
                      <a:pt x="61729" y="40218"/>
                      <a:pt x="86358" y="15588"/>
                      <a:pt x="116599" y="15588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5776292" y="3810341"/>
                <a:ext cx="46452" cy="70146"/>
              </a:xfrm>
              <a:custGeom>
                <a:rect b="b" l="l" r="r" t="t"/>
                <a:pathLst>
                  <a:path extrusionOk="0" h="70146" w="46452">
                    <a:moveTo>
                      <a:pt x="16056" y="70147"/>
                    </a:moveTo>
                    <a:cubicBezTo>
                      <a:pt x="23382" y="45362"/>
                      <a:pt x="33670" y="21823"/>
                      <a:pt x="46453" y="0"/>
                    </a:cubicBezTo>
                    <a:lnTo>
                      <a:pt x="28215" y="0"/>
                    </a:lnTo>
                    <a:cubicBezTo>
                      <a:pt x="16368" y="21512"/>
                      <a:pt x="6859" y="44582"/>
                      <a:pt x="0" y="68744"/>
                    </a:cubicBezTo>
                    <a:cubicBezTo>
                      <a:pt x="0" y="68744"/>
                      <a:pt x="0" y="68744"/>
                      <a:pt x="0" y="68744"/>
                    </a:cubicBezTo>
                    <a:cubicBezTo>
                      <a:pt x="5612" y="68744"/>
                      <a:pt x="10912" y="69211"/>
                      <a:pt x="16056" y="70147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5777383" y="4058816"/>
                <a:ext cx="285575" cy="234601"/>
              </a:xfrm>
              <a:custGeom>
                <a:rect b="b" l="l" r="r" t="t"/>
                <a:pathLst>
                  <a:path extrusionOk="0" h="234601" w="285575">
                    <a:moveTo>
                      <a:pt x="285575" y="219014"/>
                    </a:moveTo>
                    <a:cubicBezTo>
                      <a:pt x="157908" y="207479"/>
                      <a:pt x="52376" y="118782"/>
                      <a:pt x="15900" y="0"/>
                    </a:cubicBezTo>
                    <a:cubicBezTo>
                      <a:pt x="10756" y="935"/>
                      <a:pt x="5456" y="1559"/>
                      <a:pt x="0" y="1559"/>
                    </a:cubicBezTo>
                    <a:cubicBezTo>
                      <a:pt x="37412" y="128291"/>
                      <a:pt x="149802" y="223067"/>
                      <a:pt x="285575" y="234602"/>
                    </a:cubicBezTo>
                    <a:lnTo>
                      <a:pt x="285575" y="219014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2" name="Google Shape;232;p15"/>
          <p:cNvGrpSpPr/>
          <p:nvPr/>
        </p:nvGrpSpPr>
        <p:grpSpPr>
          <a:xfrm>
            <a:off x="277588" y="1971081"/>
            <a:ext cx="3587400" cy="2915958"/>
            <a:chOff x="277588" y="1971081"/>
            <a:chExt cx="3587400" cy="2915958"/>
          </a:xfrm>
        </p:grpSpPr>
        <p:grpSp>
          <p:nvGrpSpPr>
            <p:cNvPr id="233" name="Google Shape;233;p15"/>
            <p:cNvGrpSpPr/>
            <p:nvPr/>
          </p:nvGrpSpPr>
          <p:grpSpPr>
            <a:xfrm>
              <a:off x="277588" y="1971081"/>
              <a:ext cx="3587400" cy="2915958"/>
              <a:chOff x="277588" y="1933040"/>
              <a:chExt cx="3587400" cy="2915958"/>
            </a:xfrm>
          </p:grpSpPr>
          <p:sp>
            <p:nvSpPr>
              <p:cNvPr id="234" name="Google Shape;234;p15"/>
              <p:cNvSpPr txBox="1"/>
              <p:nvPr/>
            </p:nvSpPr>
            <p:spPr>
              <a:xfrm>
                <a:off x="277588" y="4056098"/>
                <a:ext cx="3587400" cy="792900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How Do You Most Effectively Protect It?</a:t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5"/>
              <p:cNvSpPr txBox="1"/>
              <p:nvPr/>
            </p:nvSpPr>
            <p:spPr>
              <a:xfrm>
                <a:off x="277588" y="2994508"/>
                <a:ext cx="3587400" cy="792900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What Do You Need To Protect It From?</a:t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5"/>
              <p:cNvSpPr txBox="1"/>
              <p:nvPr/>
            </p:nvSpPr>
            <p:spPr>
              <a:xfrm>
                <a:off x="277588" y="1933040"/>
                <a:ext cx="3587400" cy="792900"/>
              </a:xfrm>
              <a:prstGeom prst="rect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500"/>
                  </a:spcBef>
                  <a:spcAft>
                    <a:spcPts val="30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What Do You Need To Protect?</a:t>
                </a:r>
                <a:endParaRPr b="1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" name="Google Shape;237;p15"/>
            <p:cNvSpPr/>
            <p:nvPr/>
          </p:nvSpPr>
          <p:spPr>
            <a:xfrm rot="10800000">
              <a:off x="1803240" y="2728244"/>
              <a:ext cx="536100" cy="246000"/>
            </a:xfrm>
            <a:prstGeom prst="triangle">
              <a:avLst>
                <a:gd fmla="val 50000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 rot="10800000">
              <a:off x="1803240" y="3795044"/>
              <a:ext cx="536100" cy="246000"/>
            </a:xfrm>
            <a:prstGeom prst="triangle">
              <a:avLst>
                <a:gd fmla="val 50000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15"/>
          <p:cNvSpPr/>
          <p:nvPr/>
        </p:nvSpPr>
        <p:spPr>
          <a:xfrm>
            <a:off x="5874708" y="6517647"/>
            <a:ext cx="159300" cy="15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5"/>
          <p:cNvGrpSpPr/>
          <p:nvPr/>
        </p:nvGrpSpPr>
        <p:grpSpPr>
          <a:xfrm>
            <a:off x="4177017" y="1971081"/>
            <a:ext cx="404274" cy="2913600"/>
            <a:chOff x="4177017" y="1971081"/>
            <a:chExt cx="404274" cy="2913600"/>
          </a:xfrm>
        </p:grpSpPr>
        <p:sp>
          <p:nvSpPr>
            <p:cNvPr id="241" name="Google Shape;241;p15"/>
            <p:cNvSpPr/>
            <p:nvPr/>
          </p:nvSpPr>
          <p:spPr>
            <a:xfrm rot="5400000">
              <a:off x="4069191" y="3288500"/>
              <a:ext cx="689100" cy="335100"/>
            </a:xfrm>
            <a:prstGeom prst="triangle">
              <a:avLst>
                <a:gd fmla="val 50000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4177017" y="1971081"/>
              <a:ext cx="77700" cy="29136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 rot="10800000">
            <a:off x="7690942" y="1971165"/>
            <a:ext cx="404274" cy="2913600"/>
            <a:chOff x="4177017" y="1971081"/>
            <a:chExt cx="404274" cy="2913600"/>
          </a:xfrm>
        </p:grpSpPr>
        <p:sp>
          <p:nvSpPr>
            <p:cNvPr id="244" name="Google Shape;244;p15"/>
            <p:cNvSpPr/>
            <p:nvPr/>
          </p:nvSpPr>
          <p:spPr>
            <a:xfrm rot="5400000">
              <a:off x="4069191" y="3288500"/>
              <a:ext cx="689100" cy="3351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177017" y="1971081"/>
              <a:ext cx="77700" cy="291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5"/>
          <p:cNvGrpSpPr/>
          <p:nvPr/>
        </p:nvGrpSpPr>
        <p:grpSpPr>
          <a:xfrm>
            <a:off x="12321006" y="169299"/>
            <a:ext cx="1770000" cy="1140725"/>
            <a:chOff x="12263686" y="-1767363"/>
            <a:chExt cx="1770000" cy="1140725"/>
          </a:xfrm>
        </p:grpSpPr>
        <p:sp>
          <p:nvSpPr>
            <p:cNvPr id="247" name="Google Shape;247;p15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anchorCtr="0" anchor="ctr" bIns="2520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UPDATES TO THIS SLIDE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15"/>
          <p:cNvSpPr txBox="1"/>
          <p:nvPr/>
        </p:nvSpPr>
        <p:spPr>
          <a:xfrm>
            <a:off x="12321000" y="1340900"/>
            <a:ext cx="1884600" cy="2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slide is to represent our Risk Based Approach.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infographic explains that we take a Risk Based Approach to security discussions, and look at our services (of which our products and solutions sit in), to create the best possible Integrated Security Solution for our customers.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 your market/country has a different way of expressing a Risk Based approach, you may update this slide in line with that.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>
            <p:ph type="title"/>
          </p:nvPr>
        </p:nvSpPr>
        <p:spPr>
          <a:xfrm>
            <a:off x="280948" y="2309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Risk Assessed Approach To System Design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280948" y="2309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Partner With G4S?</a:t>
            </a:r>
            <a:endParaRPr/>
          </a:p>
        </p:txBody>
      </p:sp>
      <p:sp>
        <p:nvSpPr>
          <p:cNvPr id="257" name="Google Shape;257;p16"/>
          <p:cNvSpPr txBox="1"/>
          <p:nvPr>
            <p:ph idx="1" type="body"/>
          </p:nvPr>
        </p:nvSpPr>
        <p:spPr>
          <a:xfrm>
            <a:off x="276225" y="1156700"/>
            <a:ext cx="3284400" cy="8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BEST IN CLASS PROVISION DRIVEN BY: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258" name="Google Shape;258;p16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16"/>
          <p:cNvSpPr txBox="1"/>
          <p:nvPr>
            <p:ph idx="1" type="body"/>
          </p:nvPr>
        </p:nvSpPr>
        <p:spPr>
          <a:xfrm>
            <a:off x="9629550" y="5647125"/>
            <a:ext cx="1671900" cy="36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GLOBAL REACH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0" name="Google Shape;260;p16"/>
          <p:cNvSpPr txBox="1"/>
          <p:nvPr>
            <p:ph idx="1" type="body"/>
          </p:nvPr>
        </p:nvSpPr>
        <p:spPr>
          <a:xfrm>
            <a:off x="6663000" y="5698450"/>
            <a:ext cx="2502300" cy="6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PROJECT MANAGEMENT EXCELLENCE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1" name="Google Shape;261;p16"/>
          <p:cNvSpPr txBox="1"/>
          <p:nvPr>
            <p:ph idx="1" type="body"/>
          </p:nvPr>
        </p:nvSpPr>
        <p:spPr>
          <a:xfrm>
            <a:off x="4339050" y="5698450"/>
            <a:ext cx="1859700" cy="6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STRONG SAFETY CULTURE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9296400" y="3961875"/>
            <a:ext cx="2338200" cy="6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STRONG SECTOR EXPERIENCE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3" name="Google Shape;263;p16"/>
          <p:cNvSpPr txBox="1"/>
          <p:nvPr>
            <p:ph idx="1" type="body"/>
          </p:nvPr>
        </p:nvSpPr>
        <p:spPr>
          <a:xfrm>
            <a:off x="6984300" y="3961875"/>
            <a:ext cx="1859700" cy="36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CUSTOMER CARE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4" name="Google Shape;264;p16"/>
          <p:cNvSpPr txBox="1"/>
          <p:nvPr>
            <p:ph idx="1" type="body"/>
          </p:nvPr>
        </p:nvSpPr>
        <p:spPr>
          <a:xfrm>
            <a:off x="7078200" y="2081675"/>
            <a:ext cx="1671900" cy="68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PROVEN TRACK RECORD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5" name="Google Shape;265;p16"/>
          <p:cNvSpPr txBox="1"/>
          <p:nvPr>
            <p:ph idx="1" type="body"/>
          </p:nvPr>
        </p:nvSpPr>
        <p:spPr>
          <a:xfrm>
            <a:off x="4212750" y="3961875"/>
            <a:ext cx="2112300" cy="63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HIGHEST SECURITY CLEARANCES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6" name="Google Shape;266;p16"/>
          <p:cNvSpPr txBox="1"/>
          <p:nvPr>
            <p:ph idx="1" type="body"/>
          </p:nvPr>
        </p:nvSpPr>
        <p:spPr>
          <a:xfrm>
            <a:off x="9155850" y="2081675"/>
            <a:ext cx="2659200" cy="9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INNOVATIVE TECHNOLOGY - MEETING BUDGET &amp; PERFORMANCE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4017750" y="2081675"/>
            <a:ext cx="2502300" cy="9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100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HIGHEST QUALITY SOLUTION DESIGN - SINGLE PLATFORM</a:t>
            </a:r>
            <a:endParaRPr b="1" sz="1200">
              <a:solidFill>
                <a:srgbClr val="FF0000"/>
              </a:solidFill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281" y="2821483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1631" y="4599387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767" y="2842804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8767" y="943246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0275" y="4604896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41631" y="943246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41636" y="2880960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79779" y="943246"/>
            <a:ext cx="1047749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38775" y="4599375"/>
            <a:ext cx="10477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496575" y="571075"/>
            <a:ext cx="372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OUR APPROVALS</a:t>
            </a:r>
            <a:endParaRPr sz="3200"/>
          </a:p>
        </p:txBody>
      </p:sp>
      <p:cxnSp>
        <p:nvCxnSpPr>
          <p:cNvPr id="284" name="Google Shape;284;p17"/>
          <p:cNvCxnSpPr/>
          <p:nvPr/>
        </p:nvCxnSpPr>
        <p:spPr>
          <a:xfrm flipH="1" rot="10800000">
            <a:off x="602075" y="1113825"/>
            <a:ext cx="4566900" cy="30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17"/>
          <p:cNvSpPr txBox="1"/>
          <p:nvPr/>
        </p:nvSpPr>
        <p:spPr>
          <a:xfrm>
            <a:off x="496575" y="2832875"/>
            <a:ext cx="3844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</a:rPr>
              <a:t>OUR APPROVALS INCLUDE</a:t>
            </a:r>
            <a:endParaRPr sz="2100">
              <a:solidFill>
                <a:srgbClr val="FF0000"/>
              </a:solidFill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496575" y="1341275"/>
            <a:ext cx="4461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We pride ourselves in delivering high quality work to exacting standards. Our work, processes and procedures are rigorously externally audited and follow best practices for our industry</a:t>
            </a:r>
            <a:endParaRPr b="1" sz="15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87" name="Google Shape;287;p17"/>
          <p:cNvGraphicFramePr/>
          <p:nvPr/>
        </p:nvGraphicFramePr>
        <p:xfrm>
          <a:off x="5398875" y="10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{3F877C4E-2DA6-4C98-80F1-B2F442123F48}</a:tableStyleId>
              </a:tblPr>
              <a:tblGrid>
                <a:gridCol w="2566800"/>
              </a:tblGrid>
              <a:tr h="35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</a:rPr>
                        <a:t>ISO CERTIFICATIONS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NSI GOLD </a:t>
                      </a:r>
                      <a:r>
                        <a:rPr lang="en-US" sz="1200"/>
                        <a:t>(ISO9001)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NSI FIRE GOLD</a:t>
                      </a:r>
                      <a:r>
                        <a:rPr lang="en-US" sz="1200"/>
                        <a:t> (ISO9001)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BAFE</a:t>
                      </a:r>
                      <a:r>
                        <a:rPr lang="en-US" sz="1200"/>
                        <a:t> SP203-1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NSI ISO 14001</a:t>
                      </a:r>
                      <a:r>
                        <a:rPr lang="en-US" sz="1200"/>
                        <a:t> (SSUK)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2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NSI ISO 18001</a:t>
                      </a:r>
                      <a:r>
                        <a:rPr lang="en-US" sz="1200"/>
                        <a:t> (SSUK)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88" name="Google Shape;288;p17"/>
          <p:cNvGraphicFramePr/>
          <p:nvPr/>
        </p:nvGraphicFramePr>
        <p:xfrm>
          <a:off x="8533125" y="10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{3F877C4E-2DA6-4C98-80F1-B2F442123F48}</a:tableStyleId>
              </a:tblPr>
              <a:tblGrid>
                <a:gridCol w="2566800"/>
              </a:tblGrid>
              <a:tr h="33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SSIP CERTIFICATIONS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SAFE</a:t>
                      </a:r>
                      <a:r>
                        <a:rPr lang="en-US" sz="1200"/>
                        <a:t> Contractor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Achilles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30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Contractor Plus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9" name="Google Shape;2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75" y="5162306"/>
            <a:ext cx="1809700" cy="9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4">
            <a:alphaModFix/>
          </a:blip>
          <a:srcRect b="0" l="0" r="50495" t="0"/>
          <a:stretch/>
        </p:blipFill>
        <p:spPr>
          <a:xfrm>
            <a:off x="6114801" y="3630226"/>
            <a:ext cx="1189613" cy="113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3095" y="3757308"/>
            <a:ext cx="1809699" cy="87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1475" y="3555848"/>
            <a:ext cx="901952" cy="127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09150" y="5345344"/>
            <a:ext cx="2080775" cy="61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17"/>
          <p:cNvGrpSpPr/>
          <p:nvPr/>
        </p:nvGrpSpPr>
        <p:grpSpPr>
          <a:xfrm>
            <a:off x="787881" y="3320776"/>
            <a:ext cx="930638" cy="1749995"/>
            <a:chOff x="2679888" y="3321322"/>
            <a:chExt cx="981375" cy="1861103"/>
          </a:xfrm>
        </p:grpSpPr>
        <p:pic>
          <p:nvPicPr>
            <p:cNvPr id="295" name="Google Shape;295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79888" y="3321322"/>
              <a:ext cx="981375" cy="1493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17"/>
            <p:cNvSpPr txBox="1"/>
            <p:nvPr/>
          </p:nvSpPr>
          <p:spPr>
            <a:xfrm>
              <a:off x="2679925" y="4789725"/>
              <a:ext cx="9813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/>
                <a:t>Security</a:t>
              </a:r>
              <a:endParaRPr b="1" sz="1200"/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2477200" y="3320354"/>
            <a:ext cx="930638" cy="1750839"/>
            <a:chOff x="3720938" y="3320425"/>
            <a:chExt cx="981375" cy="1862000"/>
          </a:xfrm>
        </p:grpSpPr>
        <p:pic>
          <p:nvPicPr>
            <p:cNvPr id="298" name="Google Shape;298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20938" y="3320425"/>
              <a:ext cx="981375" cy="149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 txBox="1"/>
            <p:nvPr/>
          </p:nvSpPr>
          <p:spPr>
            <a:xfrm>
              <a:off x="3720975" y="4789725"/>
              <a:ext cx="9813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/>
                <a:t>Fire</a:t>
              </a:r>
              <a:endParaRPr b="1" sz="1200"/>
            </a:p>
          </p:txBody>
        </p:sp>
      </p:grpSp>
      <p:pic>
        <p:nvPicPr>
          <p:cNvPr id="300" name="Google Shape;30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6519" y="3600973"/>
            <a:ext cx="1189600" cy="11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24037" y="5398106"/>
            <a:ext cx="2544571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28470" y="5162306"/>
            <a:ext cx="1520819" cy="97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00" y="1173650"/>
            <a:ext cx="10022348" cy="47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>
            <p:ph idx="4294967295" type="title"/>
          </p:nvPr>
        </p:nvSpPr>
        <p:spPr>
          <a:xfrm>
            <a:off x="280948" y="2309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Approach To Projects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lang="en-US" sz="800"/>
              <a:t>‹#›</a:t>
            </a:fld>
            <a:endParaRPr b="1" sz="800"/>
          </a:p>
        </p:txBody>
      </p:sp>
      <p:sp>
        <p:nvSpPr>
          <p:cNvPr id="317" name="Google Shape;317;p19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Sales Support Options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4712263" y="1431900"/>
            <a:ext cx="2743200" cy="10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After Sales Support</a:t>
            </a:r>
            <a:endParaRPr b="1"/>
          </a:p>
        </p:txBody>
      </p:sp>
      <p:sp>
        <p:nvSpPr>
          <p:cNvPr id="319" name="Google Shape;319;p19"/>
          <p:cNvSpPr/>
          <p:nvPr/>
        </p:nvSpPr>
        <p:spPr>
          <a:xfrm>
            <a:off x="4712263" y="3454975"/>
            <a:ext cx="2743200" cy="10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Remote Monitoring</a:t>
            </a:r>
            <a:endParaRPr b="1"/>
          </a:p>
        </p:txBody>
      </p:sp>
      <p:sp>
        <p:nvSpPr>
          <p:cNvPr id="320" name="Google Shape;320;p19"/>
          <p:cNvSpPr/>
          <p:nvPr/>
        </p:nvSpPr>
        <p:spPr>
          <a:xfrm>
            <a:off x="280950" y="3454975"/>
            <a:ext cx="2743200" cy="10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Maintenance</a:t>
            </a:r>
            <a:r>
              <a:rPr b="1" lang="en-US"/>
              <a:t> Support</a:t>
            </a:r>
            <a:endParaRPr b="1"/>
          </a:p>
        </p:txBody>
      </p:sp>
      <p:sp>
        <p:nvSpPr>
          <p:cNvPr id="321" name="Google Shape;321;p19"/>
          <p:cNvSpPr/>
          <p:nvPr/>
        </p:nvSpPr>
        <p:spPr>
          <a:xfrm>
            <a:off x="9167850" y="3454975"/>
            <a:ext cx="2743200" cy="100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G4S Academy</a:t>
            </a:r>
            <a:endParaRPr b="1"/>
          </a:p>
        </p:txBody>
      </p:sp>
      <p:cxnSp>
        <p:nvCxnSpPr>
          <p:cNvPr id="322" name="Google Shape;322;p19"/>
          <p:cNvCxnSpPr>
            <a:stCxn id="318" idx="2"/>
            <a:endCxn id="320" idx="0"/>
          </p:cNvCxnSpPr>
          <p:nvPr/>
        </p:nvCxnSpPr>
        <p:spPr>
          <a:xfrm flipH="1">
            <a:off x="1652563" y="2441700"/>
            <a:ext cx="4431300" cy="101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19"/>
          <p:cNvCxnSpPr>
            <a:stCxn id="318" idx="2"/>
            <a:endCxn id="319" idx="0"/>
          </p:cNvCxnSpPr>
          <p:nvPr/>
        </p:nvCxnSpPr>
        <p:spPr>
          <a:xfrm>
            <a:off x="6083863" y="2441700"/>
            <a:ext cx="0" cy="101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19"/>
          <p:cNvCxnSpPr>
            <a:stCxn id="318" idx="2"/>
            <a:endCxn id="321" idx="0"/>
          </p:cNvCxnSpPr>
          <p:nvPr/>
        </p:nvCxnSpPr>
        <p:spPr>
          <a:xfrm>
            <a:off x="6083863" y="2441700"/>
            <a:ext cx="4455600" cy="101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5874708" y="6517647"/>
            <a:ext cx="159300" cy="15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20"/>
          <p:cNvGrpSpPr/>
          <p:nvPr/>
        </p:nvGrpSpPr>
        <p:grpSpPr>
          <a:xfrm>
            <a:off x="12321006" y="169299"/>
            <a:ext cx="1770000" cy="1140725"/>
            <a:chOff x="12263686" y="-1767363"/>
            <a:chExt cx="1770000" cy="1140725"/>
          </a:xfrm>
        </p:grpSpPr>
        <p:sp>
          <p:nvSpPr>
            <p:cNvPr id="332" name="Google Shape;332;p20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anchorCtr="0" anchor="ctr" bIns="2520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1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 txBox="1"/>
          <p:nvPr/>
        </p:nvSpPr>
        <p:spPr>
          <a:xfrm>
            <a:off x="12321007" y="1340889"/>
            <a:ext cx="18846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AutoNum type="arabicPeriod"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CLICK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7" lvl="0" marL="1793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AutoNum type="arabicPeriod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BACKGROUND &gt; CHOOSE IMAGE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387" lvl="0" marL="1793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AutoNum type="arabicPeriod"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image to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2237" lvl="0" marL="1793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Images will need to be a ratio of 16x9 so as not to be distorted (Stretched or Squash)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276225" y="3264225"/>
            <a:ext cx="1883100" cy="1362600"/>
          </a:xfrm>
          <a:prstGeom prst="roundRect">
            <a:avLst>
              <a:gd fmla="val 16667" name="adj"/>
            </a:avLst>
          </a:prstGeom>
          <a:solidFill>
            <a:srgbClr val="E4002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SITES SUPPORTED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FFFFFF"/>
                </a:solidFill>
              </a:rPr>
              <a:t>3,500</a:t>
            </a:r>
            <a:r>
              <a:rPr b="1" lang="en-US" sz="6100">
                <a:solidFill>
                  <a:srgbClr val="FFFFFF"/>
                </a:solidFill>
              </a:rPr>
              <a:t> </a:t>
            </a:r>
            <a:endParaRPr b="1" sz="6100">
              <a:solidFill>
                <a:srgbClr val="FFFFFF"/>
              </a:solidFill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276225" y="4867675"/>
            <a:ext cx="1883100" cy="1362600"/>
          </a:xfrm>
          <a:prstGeom prst="roundRect">
            <a:avLst>
              <a:gd fmla="val 16667" name="adj"/>
            </a:avLst>
          </a:prstGeom>
          <a:solidFill>
            <a:srgbClr val="E4002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RESPONSE WITHIN 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CONTRACTED SLA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FFFFFF"/>
                </a:solidFill>
              </a:rPr>
              <a:t>91%</a:t>
            </a:r>
            <a:r>
              <a:rPr b="1" lang="en-US" sz="6100">
                <a:solidFill>
                  <a:srgbClr val="FFFFFF"/>
                </a:solidFill>
              </a:rPr>
              <a:t> </a:t>
            </a:r>
            <a:endParaRPr b="1" sz="6100">
              <a:solidFill>
                <a:srgbClr val="FFFFFF"/>
              </a:solidFill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311725" y="4902475"/>
            <a:ext cx="1883100" cy="1362600"/>
          </a:xfrm>
          <a:prstGeom prst="roundRect">
            <a:avLst>
              <a:gd fmla="val 16667" name="adj"/>
            </a:avLst>
          </a:prstGeom>
          <a:solidFill>
            <a:srgbClr val="E4002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FIRST TIME 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FIX 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FFFFFF"/>
                </a:solidFill>
              </a:rPr>
              <a:t>92%</a:t>
            </a:r>
            <a:r>
              <a:rPr b="1" lang="en-US" sz="6100">
                <a:solidFill>
                  <a:srgbClr val="FFFFFF"/>
                </a:solidFill>
              </a:rPr>
              <a:t> </a:t>
            </a:r>
            <a:endParaRPr b="1" sz="6100">
              <a:solidFill>
                <a:srgbClr val="FFFFFF"/>
              </a:solidFill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2311725" y="3302275"/>
            <a:ext cx="1883100" cy="1362600"/>
          </a:xfrm>
          <a:prstGeom prst="roundRect">
            <a:avLst>
              <a:gd fmla="val 16667" name="adj"/>
            </a:avLst>
          </a:prstGeom>
          <a:solidFill>
            <a:srgbClr val="E4002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</a:rPr>
              <a:t>ENGINEERS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FFFFFF"/>
                </a:solidFill>
              </a:rPr>
              <a:t>151</a:t>
            </a:r>
            <a:r>
              <a:rPr b="1" lang="en-US" sz="6100">
                <a:solidFill>
                  <a:srgbClr val="FFFFFF"/>
                </a:solidFill>
              </a:rPr>
              <a:t> </a:t>
            </a:r>
            <a:endParaRPr b="1" sz="6100">
              <a:solidFill>
                <a:srgbClr val="FFFFFF"/>
              </a:solidFill>
            </a:endParaRPr>
          </a:p>
        </p:txBody>
      </p:sp>
      <p:pic>
        <p:nvPicPr>
          <p:cNvPr id="339" name="Google Shape;339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2400" y="870725"/>
            <a:ext cx="2581275" cy="2152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0" name="Google Shape;340;p20"/>
          <p:cNvSpPr/>
          <p:nvPr/>
        </p:nvSpPr>
        <p:spPr>
          <a:xfrm>
            <a:off x="2592475" y="0"/>
            <a:ext cx="8090100" cy="710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0"/>
          <p:cNvSpPr txBox="1"/>
          <p:nvPr>
            <p:ph idx="4294967295" type="title"/>
          </p:nvPr>
        </p:nvSpPr>
        <p:spPr>
          <a:xfrm>
            <a:off x="280948" y="1547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</a:t>
            </a:r>
            <a:r>
              <a:rPr lang="en-US"/>
              <a:t>Maintenance Support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1" lang="en-US" sz="800"/>
              <a:t>‹#›</a:t>
            </a:fld>
            <a:endParaRPr b="1" sz="800"/>
          </a:p>
        </p:txBody>
      </p:sp>
      <p:pic>
        <p:nvPicPr>
          <p:cNvPr id="348" name="Google Shape;3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241" y="0"/>
            <a:ext cx="790396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1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Maintenance Support: </a:t>
            </a:r>
            <a:r>
              <a:rPr lang="en-US"/>
              <a:t>How it Works …..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/>
          <p:nvPr>
            <p:ph type="title"/>
          </p:nvPr>
        </p:nvSpPr>
        <p:spPr>
          <a:xfrm>
            <a:off x="280948" y="307179"/>
            <a:ext cx="10401600" cy="555600"/>
          </a:xfrm>
          <a:prstGeom prst="rect">
            <a:avLst/>
          </a:prstGeom>
        </p:spPr>
        <p:txBody>
          <a:bodyPr anchorCtr="0" anchor="t" bIns="0" lIns="72000" spcFirstLastPara="1" rIns="72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G4S Monitoring: </a:t>
            </a:r>
            <a:r>
              <a:rPr lang="en-US"/>
              <a:t>What We Monitor  </a:t>
            </a:r>
            <a:endParaRPr/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9167852" y="6461446"/>
            <a:ext cx="2743200" cy="269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Google Shape;3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16" y="806925"/>
            <a:ext cx="11150160" cy="55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38">
      <a:dk1>
        <a:srgbClr val="000000"/>
      </a:dk1>
      <a:lt1>
        <a:srgbClr val="FFFFFF"/>
      </a:lt1>
      <a:dk2>
        <a:srgbClr val="E4002B"/>
      </a:dk2>
      <a:lt2>
        <a:srgbClr val="C1C6C8"/>
      </a:lt2>
      <a:accent1>
        <a:srgbClr val="E4002B"/>
      </a:accent1>
      <a:accent2>
        <a:srgbClr val="E4002B"/>
      </a:accent2>
      <a:accent3>
        <a:srgbClr val="E4002B"/>
      </a:accent3>
      <a:accent4>
        <a:srgbClr val="97999B"/>
      </a:accent4>
      <a:accent5>
        <a:srgbClr val="C1C6C8"/>
      </a:accent5>
      <a:accent6>
        <a:srgbClr val="F79F8E"/>
      </a:accent6>
      <a:hlink>
        <a:srgbClr val="E4002B"/>
      </a:hlink>
      <a:folHlink>
        <a:srgbClr val="E400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